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e\Documents\IE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e\Documents\I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Untrained Adj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TP</c:v>
                </c:pt>
                <c:pt idx="1">
                  <c:v>TN</c:v>
                </c:pt>
                <c:pt idx="2">
                  <c:v>FP</c:v>
                </c:pt>
                <c:pt idx="3">
                  <c:v>FN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372</c:v>
                </c:pt>
                <c:pt idx="1">
                  <c:v>0</c:v>
                </c:pt>
                <c:pt idx="2">
                  <c:v>428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Trained Adj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TP</c:v>
                </c:pt>
                <c:pt idx="1">
                  <c:v>TN</c:v>
                </c:pt>
                <c:pt idx="2">
                  <c:v>FP</c:v>
                </c:pt>
                <c:pt idx="3">
                  <c:v>FN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298</c:v>
                </c:pt>
                <c:pt idx="1">
                  <c:v>429</c:v>
                </c:pt>
                <c:pt idx="2">
                  <c:v>1</c:v>
                </c:pt>
                <c:pt idx="3">
                  <c:v>72</c:v>
                </c:pt>
              </c:numCache>
            </c:numRef>
          </c:val>
        </c:ser>
        <c:axId val="62544128"/>
        <c:axId val="41279488"/>
      </c:barChart>
      <c:catAx>
        <c:axId val="62544128"/>
        <c:scaling>
          <c:orientation val="minMax"/>
        </c:scaling>
        <c:axPos val="b"/>
        <c:tickLblPos val="nextTo"/>
        <c:crossAx val="41279488"/>
        <c:crosses val="autoZero"/>
        <c:auto val="1"/>
        <c:lblAlgn val="ctr"/>
        <c:lblOffset val="100"/>
      </c:catAx>
      <c:valAx>
        <c:axId val="41279488"/>
        <c:scaling>
          <c:orientation val="minMax"/>
        </c:scaling>
        <c:axPos val="l"/>
        <c:majorGridlines/>
        <c:numFmt formatCode="General" sourceLinked="1"/>
        <c:tickLblPos val="nextTo"/>
        <c:crossAx val="62544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Sheet1!$A$5</c:f>
              <c:strCache>
                <c:ptCount val="1"/>
                <c:pt idx="0">
                  <c:v>Untrained City</c:v>
                </c:pt>
              </c:strCache>
            </c:strRef>
          </c:tx>
          <c:cat>
            <c:strRef>
              <c:f>Sheet1!$B$4:$E$4</c:f>
              <c:strCache>
                <c:ptCount val="4"/>
                <c:pt idx="0">
                  <c:v>TP</c:v>
                </c:pt>
                <c:pt idx="1">
                  <c:v>TN</c:v>
                </c:pt>
                <c:pt idx="2">
                  <c:v>FP</c:v>
                </c:pt>
                <c:pt idx="3">
                  <c:v>FN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174</c:v>
                </c:pt>
                <c:pt idx="1">
                  <c:v>0</c:v>
                </c:pt>
                <c:pt idx="2">
                  <c:v>426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Trained City</c:v>
                </c:pt>
              </c:strCache>
            </c:strRef>
          </c:tx>
          <c:cat>
            <c:strRef>
              <c:f>Sheet1!$B$4:$E$4</c:f>
              <c:strCache>
                <c:ptCount val="4"/>
                <c:pt idx="0">
                  <c:v>TP</c:v>
                </c:pt>
                <c:pt idx="1">
                  <c:v>TN</c:v>
                </c:pt>
                <c:pt idx="2">
                  <c:v>FP</c:v>
                </c:pt>
                <c:pt idx="3">
                  <c:v>FN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133</c:v>
                </c:pt>
                <c:pt idx="1">
                  <c:v>429</c:v>
                </c:pt>
                <c:pt idx="2">
                  <c:v>0</c:v>
                </c:pt>
                <c:pt idx="3">
                  <c:v>38</c:v>
                </c:pt>
              </c:numCache>
            </c:numRef>
          </c:val>
        </c:ser>
        <c:axId val="62660608"/>
        <c:axId val="62662144"/>
      </c:barChart>
      <c:catAx>
        <c:axId val="62660608"/>
        <c:scaling>
          <c:orientation val="minMax"/>
        </c:scaling>
        <c:axPos val="b"/>
        <c:numFmt formatCode="General" sourceLinked="1"/>
        <c:tickLblPos val="nextTo"/>
        <c:crossAx val="62662144"/>
        <c:crosses val="autoZero"/>
        <c:auto val="1"/>
        <c:lblAlgn val="ctr"/>
        <c:lblOffset val="100"/>
      </c:catAx>
      <c:valAx>
        <c:axId val="62662144"/>
        <c:scaling>
          <c:orientation val="minMax"/>
        </c:scaling>
        <c:axPos val="l"/>
        <c:majorGridlines/>
        <c:numFmt formatCode="General" sourceLinked="1"/>
        <c:tickLblPos val="nextTo"/>
        <c:crossAx val="62660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0273F-D147-4506-93C1-21FE2B1CBD34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921227-59FC-4424-8941-9A9B023A2276}">
      <dgm:prSet/>
      <dgm:spPr/>
      <dgm:t>
        <a:bodyPr/>
        <a:lstStyle/>
        <a:p>
          <a:pPr rtl="0"/>
          <a:r>
            <a:rPr lang="en-US" dirty="0" smtClean="0"/>
            <a:t>HTML Extractor</a:t>
          </a:r>
          <a:endParaRPr lang="en-US" dirty="0"/>
        </a:p>
      </dgm:t>
    </dgm:pt>
    <dgm:pt modelId="{16E9B1F3-54AF-4864-BEF9-263602D75AC2}" type="parTrans" cxnId="{81DF6CEA-7A44-40AC-9E78-431F745D0731}">
      <dgm:prSet/>
      <dgm:spPr/>
      <dgm:t>
        <a:bodyPr/>
        <a:lstStyle/>
        <a:p>
          <a:endParaRPr lang="en-US"/>
        </a:p>
      </dgm:t>
    </dgm:pt>
    <dgm:pt modelId="{D22C50BD-EC73-4BEE-BAA8-6FEB921CF0B2}" type="sibTrans" cxnId="{81DF6CEA-7A44-40AC-9E78-431F745D0731}">
      <dgm:prSet/>
      <dgm:spPr/>
      <dgm:t>
        <a:bodyPr/>
        <a:lstStyle/>
        <a:p>
          <a:endParaRPr lang="en-US"/>
        </a:p>
      </dgm:t>
    </dgm:pt>
    <dgm:pt modelId="{49136F0B-59B5-4BAE-B5CF-7857942BA7AE}">
      <dgm:prSet/>
      <dgm:spPr/>
      <dgm:t>
        <a:bodyPr/>
        <a:lstStyle/>
        <a:p>
          <a:pPr rtl="0"/>
          <a:r>
            <a:rPr lang="en-US" dirty="0" smtClean="0"/>
            <a:t>Don’t need HTML tags, JS, or CSS</a:t>
          </a:r>
          <a:endParaRPr lang="en-US" dirty="0"/>
        </a:p>
      </dgm:t>
    </dgm:pt>
    <dgm:pt modelId="{0628E05C-F0C9-4AB9-884D-15BA9FCE5CCD}" type="parTrans" cxnId="{5096F302-1D62-4F75-97C1-F4B88A1C313C}">
      <dgm:prSet/>
      <dgm:spPr/>
      <dgm:t>
        <a:bodyPr/>
        <a:lstStyle/>
        <a:p>
          <a:endParaRPr lang="en-US"/>
        </a:p>
      </dgm:t>
    </dgm:pt>
    <dgm:pt modelId="{EE15DDAE-5135-4F7A-A9C0-37335C80684D}" type="sibTrans" cxnId="{5096F302-1D62-4F75-97C1-F4B88A1C313C}">
      <dgm:prSet/>
      <dgm:spPr/>
      <dgm:t>
        <a:bodyPr/>
        <a:lstStyle/>
        <a:p>
          <a:endParaRPr lang="en-US"/>
        </a:p>
      </dgm:t>
    </dgm:pt>
    <dgm:pt modelId="{0ECAECF1-39EA-4199-98AE-6E8AA45162E0}">
      <dgm:prSet/>
      <dgm:spPr/>
      <dgm:t>
        <a:bodyPr/>
        <a:lstStyle/>
        <a:p>
          <a:pPr rtl="0"/>
          <a:r>
            <a:rPr lang="en-US" dirty="0" smtClean="0"/>
            <a:t>Keyword Extractor</a:t>
          </a:r>
          <a:endParaRPr lang="en-US" dirty="0"/>
        </a:p>
      </dgm:t>
    </dgm:pt>
    <dgm:pt modelId="{953001F0-47FB-4488-8A09-E12F285F746A}" type="parTrans" cxnId="{68BE3A0F-3564-4C01-8CE1-AC195E001D02}">
      <dgm:prSet/>
      <dgm:spPr/>
      <dgm:t>
        <a:bodyPr/>
        <a:lstStyle/>
        <a:p>
          <a:endParaRPr lang="en-US"/>
        </a:p>
      </dgm:t>
    </dgm:pt>
    <dgm:pt modelId="{6C53D01D-A4AB-460E-B07D-CCBC30B654E2}" type="sibTrans" cxnId="{68BE3A0F-3564-4C01-8CE1-AC195E001D02}">
      <dgm:prSet/>
      <dgm:spPr/>
      <dgm:t>
        <a:bodyPr/>
        <a:lstStyle/>
        <a:p>
          <a:endParaRPr lang="en-US"/>
        </a:p>
      </dgm:t>
    </dgm:pt>
    <dgm:pt modelId="{30185783-E132-4E03-BA5C-9A010A4290F3}">
      <dgm:prSet/>
      <dgm:spPr/>
      <dgm:t>
        <a:bodyPr/>
        <a:lstStyle/>
        <a:p>
          <a:pPr rtl="0"/>
          <a:r>
            <a:rPr lang="en-US" dirty="0" smtClean="0"/>
            <a:t>Keyword Classifier</a:t>
          </a:r>
          <a:endParaRPr lang="en-US" dirty="0"/>
        </a:p>
      </dgm:t>
    </dgm:pt>
    <dgm:pt modelId="{2997E0C2-F633-4A36-BF71-0DE7DBA8C068}" type="parTrans" cxnId="{D3735D00-6FF4-4586-84FF-C2F943547E60}">
      <dgm:prSet/>
      <dgm:spPr/>
      <dgm:t>
        <a:bodyPr/>
        <a:lstStyle/>
        <a:p>
          <a:endParaRPr lang="en-US"/>
        </a:p>
      </dgm:t>
    </dgm:pt>
    <dgm:pt modelId="{E1E44F6A-6264-4BC5-9482-E2329395234F}" type="sibTrans" cxnId="{D3735D00-6FF4-4586-84FF-C2F943547E60}">
      <dgm:prSet/>
      <dgm:spPr/>
      <dgm:t>
        <a:bodyPr/>
        <a:lstStyle/>
        <a:p>
          <a:endParaRPr lang="en-US"/>
        </a:p>
      </dgm:t>
    </dgm:pt>
    <dgm:pt modelId="{2E2866CF-8FCF-4D1B-932A-8CA3DB4D2386}" type="pres">
      <dgm:prSet presAssocID="{63A0273F-D147-4506-93C1-21FE2B1CBD34}" presName="linear" presStyleCnt="0">
        <dgm:presLayoutVars>
          <dgm:dir/>
          <dgm:animLvl val="lvl"/>
          <dgm:resizeHandles val="exact"/>
        </dgm:presLayoutVars>
      </dgm:prSet>
      <dgm:spPr/>
    </dgm:pt>
    <dgm:pt modelId="{D8FFDB0D-8270-41B8-BAF4-B887B74AC5E8}" type="pres">
      <dgm:prSet presAssocID="{18921227-59FC-4424-8941-9A9B023A2276}" presName="parentLin" presStyleCnt="0"/>
      <dgm:spPr/>
    </dgm:pt>
    <dgm:pt modelId="{2A4E0AFC-0E08-4F43-8320-8E8E75CCD0D2}" type="pres">
      <dgm:prSet presAssocID="{18921227-59FC-4424-8941-9A9B023A2276}" presName="parentLeftMargin" presStyleLbl="node1" presStyleIdx="0" presStyleCnt="3"/>
      <dgm:spPr/>
    </dgm:pt>
    <dgm:pt modelId="{8C2A1387-9360-41D0-AD47-59510E796233}" type="pres">
      <dgm:prSet presAssocID="{18921227-59FC-4424-8941-9A9B023A227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B109BC-D3C5-4483-A527-CF87E03435A4}" type="pres">
      <dgm:prSet presAssocID="{18921227-59FC-4424-8941-9A9B023A2276}" presName="negativeSpace" presStyleCnt="0"/>
      <dgm:spPr/>
    </dgm:pt>
    <dgm:pt modelId="{6CBD892F-BFBE-4D75-8AD6-BE6116F148CF}" type="pres">
      <dgm:prSet presAssocID="{18921227-59FC-4424-8941-9A9B023A2276}" presName="childText" presStyleLbl="conFgAcc1" presStyleIdx="0" presStyleCnt="3">
        <dgm:presLayoutVars>
          <dgm:bulletEnabled val="1"/>
        </dgm:presLayoutVars>
      </dgm:prSet>
      <dgm:spPr/>
    </dgm:pt>
    <dgm:pt modelId="{BDFB711D-6B66-4AA7-9CA4-6AB1F0A58550}" type="pres">
      <dgm:prSet presAssocID="{D22C50BD-EC73-4BEE-BAA8-6FEB921CF0B2}" presName="spaceBetweenRectangles" presStyleCnt="0"/>
      <dgm:spPr/>
    </dgm:pt>
    <dgm:pt modelId="{980A1771-31C1-48D1-A576-B736E7C59942}" type="pres">
      <dgm:prSet presAssocID="{0ECAECF1-39EA-4199-98AE-6E8AA45162E0}" presName="parentLin" presStyleCnt="0"/>
      <dgm:spPr/>
    </dgm:pt>
    <dgm:pt modelId="{E06F3355-0EBC-4223-BDF8-215428D72BA2}" type="pres">
      <dgm:prSet presAssocID="{0ECAECF1-39EA-4199-98AE-6E8AA45162E0}" presName="parentLeftMargin" presStyleLbl="node1" presStyleIdx="0" presStyleCnt="3"/>
      <dgm:spPr/>
    </dgm:pt>
    <dgm:pt modelId="{0D1ADDAB-A6FE-4D0D-BB43-7CDE802F9997}" type="pres">
      <dgm:prSet presAssocID="{0ECAECF1-39EA-4199-98AE-6E8AA45162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4D59F09-F173-49A1-AACA-609DC75CA66D}" type="pres">
      <dgm:prSet presAssocID="{0ECAECF1-39EA-4199-98AE-6E8AA45162E0}" presName="negativeSpace" presStyleCnt="0"/>
      <dgm:spPr/>
    </dgm:pt>
    <dgm:pt modelId="{C297A779-6088-4647-8009-CCA89E26DAC2}" type="pres">
      <dgm:prSet presAssocID="{0ECAECF1-39EA-4199-98AE-6E8AA45162E0}" presName="childText" presStyleLbl="conFgAcc1" presStyleIdx="1" presStyleCnt="3">
        <dgm:presLayoutVars>
          <dgm:bulletEnabled val="1"/>
        </dgm:presLayoutVars>
      </dgm:prSet>
      <dgm:spPr/>
    </dgm:pt>
    <dgm:pt modelId="{973001EE-9BC7-4FF5-9956-AF9C5F66F37D}" type="pres">
      <dgm:prSet presAssocID="{6C53D01D-A4AB-460E-B07D-CCBC30B654E2}" presName="spaceBetweenRectangles" presStyleCnt="0"/>
      <dgm:spPr/>
    </dgm:pt>
    <dgm:pt modelId="{1EACC544-3673-47F9-AE6D-462B31741D96}" type="pres">
      <dgm:prSet presAssocID="{30185783-E132-4E03-BA5C-9A010A4290F3}" presName="parentLin" presStyleCnt="0"/>
      <dgm:spPr/>
    </dgm:pt>
    <dgm:pt modelId="{67C7BC14-0AB0-4519-89AD-F85FF60690E4}" type="pres">
      <dgm:prSet presAssocID="{30185783-E132-4E03-BA5C-9A010A4290F3}" presName="parentLeftMargin" presStyleLbl="node1" presStyleIdx="1" presStyleCnt="3"/>
      <dgm:spPr/>
    </dgm:pt>
    <dgm:pt modelId="{9A9E2E07-435A-4FB2-AE4E-5F641FDB5E82}" type="pres">
      <dgm:prSet presAssocID="{30185783-E132-4E03-BA5C-9A010A4290F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DE1EDD2-FA71-4509-AE38-C7A30B7A8E84}" type="pres">
      <dgm:prSet presAssocID="{30185783-E132-4E03-BA5C-9A010A4290F3}" presName="negativeSpace" presStyleCnt="0"/>
      <dgm:spPr/>
    </dgm:pt>
    <dgm:pt modelId="{DC672649-93AD-4ECE-A544-DC9EBEC73457}" type="pres">
      <dgm:prSet presAssocID="{30185783-E132-4E03-BA5C-9A010A4290F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387ADDC-FC79-4344-8518-228BAA7EE56D}" type="presOf" srcId="{0ECAECF1-39EA-4199-98AE-6E8AA45162E0}" destId="{0D1ADDAB-A6FE-4D0D-BB43-7CDE802F9997}" srcOrd="1" destOrd="0" presId="urn:microsoft.com/office/officeart/2005/8/layout/list1"/>
    <dgm:cxn modelId="{2D5DBE64-4F90-42DF-BD18-0EC34C56E298}" type="presOf" srcId="{18921227-59FC-4424-8941-9A9B023A2276}" destId="{2A4E0AFC-0E08-4F43-8320-8E8E75CCD0D2}" srcOrd="0" destOrd="0" presId="urn:microsoft.com/office/officeart/2005/8/layout/list1"/>
    <dgm:cxn modelId="{76BE1359-C33A-4C51-9144-96411A3B91C0}" type="presOf" srcId="{30185783-E132-4E03-BA5C-9A010A4290F3}" destId="{67C7BC14-0AB0-4519-89AD-F85FF60690E4}" srcOrd="0" destOrd="0" presId="urn:microsoft.com/office/officeart/2005/8/layout/list1"/>
    <dgm:cxn modelId="{81DF6CEA-7A44-40AC-9E78-431F745D0731}" srcId="{63A0273F-D147-4506-93C1-21FE2B1CBD34}" destId="{18921227-59FC-4424-8941-9A9B023A2276}" srcOrd="0" destOrd="0" parTransId="{16E9B1F3-54AF-4864-BEF9-263602D75AC2}" sibTransId="{D22C50BD-EC73-4BEE-BAA8-6FEB921CF0B2}"/>
    <dgm:cxn modelId="{5096F302-1D62-4F75-97C1-F4B88A1C313C}" srcId="{18921227-59FC-4424-8941-9A9B023A2276}" destId="{49136F0B-59B5-4BAE-B5CF-7857942BA7AE}" srcOrd="0" destOrd="0" parTransId="{0628E05C-F0C9-4AB9-884D-15BA9FCE5CCD}" sibTransId="{EE15DDAE-5135-4F7A-A9C0-37335C80684D}"/>
    <dgm:cxn modelId="{7491DB57-EA83-4CFF-A0FE-ECE315439586}" type="presOf" srcId="{30185783-E132-4E03-BA5C-9A010A4290F3}" destId="{9A9E2E07-435A-4FB2-AE4E-5F641FDB5E82}" srcOrd="1" destOrd="0" presId="urn:microsoft.com/office/officeart/2005/8/layout/list1"/>
    <dgm:cxn modelId="{9A6D0A7F-458C-47AB-B31E-DB5547AB7DA4}" type="presOf" srcId="{63A0273F-D147-4506-93C1-21FE2B1CBD34}" destId="{2E2866CF-8FCF-4D1B-932A-8CA3DB4D2386}" srcOrd="0" destOrd="0" presId="urn:microsoft.com/office/officeart/2005/8/layout/list1"/>
    <dgm:cxn modelId="{D0C57AFA-5E36-4ED5-8DF1-026F15887D10}" type="presOf" srcId="{18921227-59FC-4424-8941-9A9B023A2276}" destId="{8C2A1387-9360-41D0-AD47-59510E796233}" srcOrd="1" destOrd="0" presId="urn:microsoft.com/office/officeart/2005/8/layout/list1"/>
    <dgm:cxn modelId="{D3735D00-6FF4-4586-84FF-C2F943547E60}" srcId="{63A0273F-D147-4506-93C1-21FE2B1CBD34}" destId="{30185783-E132-4E03-BA5C-9A010A4290F3}" srcOrd="2" destOrd="0" parTransId="{2997E0C2-F633-4A36-BF71-0DE7DBA8C068}" sibTransId="{E1E44F6A-6264-4BC5-9482-E2329395234F}"/>
    <dgm:cxn modelId="{68BE3A0F-3564-4C01-8CE1-AC195E001D02}" srcId="{63A0273F-D147-4506-93C1-21FE2B1CBD34}" destId="{0ECAECF1-39EA-4199-98AE-6E8AA45162E0}" srcOrd="1" destOrd="0" parTransId="{953001F0-47FB-4488-8A09-E12F285F746A}" sibTransId="{6C53D01D-A4AB-460E-B07D-CCBC30B654E2}"/>
    <dgm:cxn modelId="{900682F6-5091-4001-9220-7825DDCB5F6D}" type="presOf" srcId="{49136F0B-59B5-4BAE-B5CF-7857942BA7AE}" destId="{6CBD892F-BFBE-4D75-8AD6-BE6116F148CF}" srcOrd="0" destOrd="0" presId="urn:microsoft.com/office/officeart/2005/8/layout/list1"/>
    <dgm:cxn modelId="{D0C8EDA5-7D39-4EC4-BFED-06BFDDB3C5C9}" type="presOf" srcId="{0ECAECF1-39EA-4199-98AE-6E8AA45162E0}" destId="{E06F3355-0EBC-4223-BDF8-215428D72BA2}" srcOrd="0" destOrd="0" presId="urn:microsoft.com/office/officeart/2005/8/layout/list1"/>
    <dgm:cxn modelId="{3CE1AE2B-4C46-49FD-A67A-C1B3FA5CB680}" type="presParOf" srcId="{2E2866CF-8FCF-4D1B-932A-8CA3DB4D2386}" destId="{D8FFDB0D-8270-41B8-BAF4-B887B74AC5E8}" srcOrd="0" destOrd="0" presId="urn:microsoft.com/office/officeart/2005/8/layout/list1"/>
    <dgm:cxn modelId="{C091C623-8B13-47A0-A187-F35F99B15032}" type="presParOf" srcId="{D8FFDB0D-8270-41B8-BAF4-B887B74AC5E8}" destId="{2A4E0AFC-0E08-4F43-8320-8E8E75CCD0D2}" srcOrd="0" destOrd="0" presId="urn:microsoft.com/office/officeart/2005/8/layout/list1"/>
    <dgm:cxn modelId="{C0506D5A-7DF3-47E6-B42D-8F9B54B62620}" type="presParOf" srcId="{D8FFDB0D-8270-41B8-BAF4-B887B74AC5E8}" destId="{8C2A1387-9360-41D0-AD47-59510E796233}" srcOrd="1" destOrd="0" presId="urn:microsoft.com/office/officeart/2005/8/layout/list1"/>
    <dgm:cxn modelId="{736BDB99-1648-4375-8202-C26B9E08652D}" type="presParOf" srcId="{2E2866CF-8FCF-4D1B-932A-8CA3DB4D2386}" destId="{DBB109BC-D3C5-4483-A527-CF87E03435A4}" srcOrd="1" destOrd="0" presId="urn:microsoft.com/office/officeart/2005/8/layout/list1"/>
    <dgm:cxn modelId="{313904AA-3D33-407C-BF43-0F361178DFA2}" type="presParOf" srcId="{2E2866CF-8FCF-4D1B-932A-8CA3DB4D2386}" destId="{6CBD892F-BFBE-4D75-8AD6-BE6116F148CF}" srcOrd="2" destOrd="0" presId="urn:microsoft.com/office/officeart/2005/8/layout/list1"/>
    <dgm:cxn modelId="{4EB9FF6F-D2E9-44B4-AEB1-D3659A5D9BD8}" type="presParOf" srcId="{2E2866CF-8FCF-4D1B-932A-8CA3DB4D2386}" destId="{BDFB711D-6B66-4AA7-9CA4-6AB1F0A58550}" srcOrd="3" destOrd="0" presId="urn:microsoft.com/office/officeart/2005/8/layout/list1"/>
    <dgm:cxn modelId="{F8EA8A89-0D42-460D-8898-85955576F1BB}" type="presParOf" srcId="{2E2866CF-8FCF-4D1B-932A-8CA3DB4D2386}" destId="{980A1771-31C1-48D1-A576-B736E7C59942}" srcOrd="4" destOrd="0" presId="urn:microsoft.com/office/officeart/2005/8/layout/list1"/>
    <dgm:cxn modelId="{8F89EB6D-0B17-4283-ADC6-5BA4C6F5B398}" type="presParOf" srcId="{980A1771-31C1-48D1-A576-B736E7C59942}" destId="{E06F3355-0EBC-4223-BDF8-215428D72BA2}" srcOrd="0" destOrd="0" presId="urn:microsoft.com/office/officeart/2005/8/layout/list1"/>
    <dgm:cxn modelId="{90E1E760-D34C-4DD9-8ED7-F78C677E1043}" type="presParOf" srcId="{980A1771-31C1-48D1-A576-B736E7C59942}" destId="{0D1ADDAB-A6FE-4D0D-BB43-7CDE802F9997}" srcOrd="1" destOrd="0" presId="urn:microsoft.com/office/officeart/2005/8/layout/list1"/>
    <dgm:cxn modelId="{B72B7D72-18E3-4F1D-9BC5-22837DD234BB}" type="presParOf" srcId="{2E2866CF-8FCF-4D1B-932A-8CA3DB4D2386}" destId="{54D59F09-F173-49A1-AACA-609DC75CA66D}" srcOrd="5" destOrd="0" presId="urn:microsoft.com/office/officeart/2005/8/layout/list1"/>
    <dgm:cxn modelId="{D760682E-22A8-4322-93FC-FF8A5B706964}" type="presParOf" srcId="{2E2866CF-8FCF-4D1B-932A-8CA3DB4D2386}" destId="{C297A779-6088-4647-8009-CCA89E26DAC2}" srcOrd="6" destOrd="0" presId="urn:microsoft.com/office/officeart/2005/8/layout/list1"/>
    <dgm:cxn modelId="{BB627D7D-5B36-4ED1-919B-0D9C2E06EE88}" type="presParOf" srcId="{2E2866CF-8FCF-4D1B-932A-8CA3DB4D2386}" destId="{973001EE-9BC7-4FF5-9956-AF9C5F66F37D}" srcOrd="7" destOrd="0" presId="urn:microsoft.com/office/officeart/2005/8/layout/list1"/>
    <dgm:cxn modelId="{9BE68E5D-6F37-4199-9449-F515BC4336DE}" type="presParOf" srcId="{2E2866CF-8FCF-4D1B-932A-8CA3DB4D2386}" destId="{1EACC544-3673-47F9-AE6D-462B31741D96}" srcOrd="8" destOrd="0" presId="urn:microsoft.com/office/officeart/2005/8/layout/list1"/>
    <dgm:cxn modelId="{AF7D6851-4CFC-47A9-A931-AA6447FC5A85}" type="presParOf" srcId="{1EACC544-3673-47F9-AE6D-462B31741D96}" destId="{67C7BC14-0AB0-4519-89AD-F85FF60690E4}" srcOrd="0" destOrd="0" presId="urn:microsoft.com/office/officeart/2005/8/layout/list1"/>
    <dgm:cxn modelId="{C8C6927B-65BF-410F-B8BB-5973391F127C}" type="presParOf" srcId="{1EACC544-3673-47F9-AE6D-462B31741D96}" destId="{9A9E2E07-435A-4FB2-AE4E-5F641FDB5E82}" srcOrd="1" destOrd="0" presId="urn:microsoft.com/office/officeart/2005/8/layout/list1"/>
    <dgm:cxn modelId="{532B7942-D04C-481A-ABED-C01C8DBF0B21}" type="presParOf" srcId="{2E2866CF-8FCF-4D1B-932A-8CA3DB4D2386}" destId="{BDE1EDD2-FA71-4509-AE38-C7A30B7A8E84}" srcOrd="9" destOrd="0" presId="urn:microsoft.com/office/officeart/2005/8/layout/list1"/>
    <dgm:cxn modelId="{363650BC-1D36-4E0F-9B54-B40E5F6ECD8C}" type="presParOf" srcId="{2E2866CF-8FCF-4D1B-932A-8CA3DB4D2386}" destId="{DC672649-93AD-4ECE-A544-DC9EBEC73457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B3E08-1183-4EBA-A4A3-E080863436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D4E0B4-111F-448B-8C88-32D8BC598229}">
      <dgm:prSet/>
      <dgm:spPr/>
      <dgm:t>
        <a:bodyPr/>
        <a:lstStyle/>
        <a:p>
          <a:pPr rtl="0"/>
          <a:r>
            <a:rPr lang="en-US" dirty="0" smtClean="0"/>
            <a:t>Given a sentence</a:t>
          </a:r>
          <a:endParaRPr lang="en-US" dirty="0"/>
        </a:p>
      </dgm:t>
    </dgm:pt>
    <dgm:pt modelId="{7CF96C7A-8645-4B2B-8590-55D4E1A810B5}" type="parTrans" cxnId="{87607402-81CA-4250-B578-F5C8D2633E18}">
      <dgm:prSet/>
      <dgm:spPr/>
      <dgm:t>
        <a:bodyPr/>
        <a:lstStyle/>
        <a:p>
          <a:endParaRPr lang="en-US"/>
        </a:p>
      </dgm:t>
    </dgm:pt>
    <dgm:pt modelId="{AB5EA29E-1878-44A1-B6AF-7542FBD2A1A8}" type="sibTrans" cxnId="{87607402-81CA-4250-B578-F5C8D2633E18}">
      <dgm:prSet/>
      <dgm:spPr/>
      <dgm:t>
        <a:bodyPr/>
        <a:lstStyle/>
        <a:p>
          <a:endParaRPr lang="en-US"/>
        </a:p>
      </dgm:t>
    </dgm:pt>
    <dgm:pt modelId="{78D60C85-D150-4863-90B8-0CF10F95A7D0}">
      <dgm:prSet/>
      <dgm:spPr/>
      <dgm:t>
        <a:bodyPr/>
        <a:lstStyle/>
        <a:p>
          <a:pPr rtl="0"/>
          <a:r>
            <a:rPr lang="en-US" dirty="0" smtClean="0"/>
            <a:t>Chop up the words</a:t>
          </a:r>
          <a:endParaRPr lang="en-US" dirty="0"/>
        </a:p>
      </dgm:t>
    </dgm:pt>
    <dgm:pt modelId="{66EA866E-1594-4079-9EFA-5B8FD58889D8}" type="parTrans" cxnId="{3587E04F-92DE-4B8B-81A2-03AD1F7F354B}">
      <dgm:prSet/>
      <dgm:spPr/>
      <dgm:t>
        <a:bodyPr/>
        <a:lstStyle/>
        <a:p>
          <a:endParaRPr lang="en-US"/>
        </a:p>
      </dgm:t>
    </dgm:pt>
    <dgm:pt modelId="{500874EF-27A4-4A65-B3A3-EC2E84AB1E24}" type="sibTrans" cxnId="{3587E04F-92DE-4B8B-81A2-03AD1F7F354B}">
      <dgm:prSet/>
      <dgm:spPr/>
      <dgm:t>
        <a:bodyPr/>
        <a:lstStyle/>
        <a:p>
          <a:endParaRPr lang="en-US"/>
        </a:p>
      </dgm:t>
    </dgm:pt>
    <dgm:pt modelId="{9B474158-96C5-41FF-9BA0-EF8764BF0ED7}">
      <dgm:prSet/>
      <dgm:spPr/>
      <dgm:t>
        <a:bodyPr/>
        <a:lstStyle/>
        <a:p>
          <a:pPr rtl="0"/>
          <a:r>
            <a:rPr lang="en-US" dirty="0" smtClean="0"/>
            <a:t>Remove sentence punctuation</a:t>
          </a:r>
          <a:endParaRPr lang="en-US" dirty="0"/>
        </a:p>
      </dgm:t>
    </dgm:pt>
    <dgm:pt modelId="{9F46DF6B-82B5-45D7-B163-90A8E8DC8A9A}" type="parTrans" cxnId="{688A71A4-40C0-41CF-AAA3-5B643C8A9DED}">
      <dgm:prSet/>
      <dgm:spPr/>
      <dgm:t>
        <a:bodyPr/>
        <a:lstStyle/>
        <a:p>
          <a:endParaRPr lang="en-US"/>
        </a:p>
      </dgm:t>
    </dgm:pt>
    <dgm:pt modelId="{37F95040-BCFD-43E8-9A90-C978CD4A3A4B}" type="sibTrans" cxnId="{688A71A4-40C0-41CF-AAA3-5B643C8A9DED}">
      <dgm:prSet/>
      <dgm:spPr/>
      <dgm:t>
        <a:bodyPr/>
        <a:lstStyle/>
        <a:p>
          <a:endParaRPr lang="en-US"/>
        </a:p>
      </dgm:t>
    </dgm:pt>
    <dgm:pt modelId="{D4FEBA26-8FEC-4BFC-A674-A939DD1E1962}">
      <dgm:prSet/>
      <dgm:spPr/>
      <dgm:t>
        <a:bodyPr/>
        <a:lstStyle/>
        <a:p>
          <a:pPr rtl="0"/>
          <a:r>
            <a:rPr lang="en-US" dirty="0" smtClean="0"/>
            <a:t>Stem word.</a:t>
          </a:r>
          <a:endParaRPr lang="en-US" dirty="0"/>
        </a:p>
      </dgm:t>
    </dgm:pt>
    <dgm:pt modelId="{F0222CBB-BB2E-48A6-BE9E-DA0C597210F5}" type="parTrans" cxnId="{AE857438-1400-4DF8-B2C9-09E99D96968C}">
      <dgm:prSet/>
      <dgm:spPr/>
      <dgm:t>
        <a:bodyPr/>
        <a:lstStyle/>
        <a:p>
          <a:endParaRPr lang="en-US"/>
        </a:p>
      </dgm:t>
    </dgm:pt>
    <dgm:pt modelId="{0CD199AA-85AC-452B-B868-EA7A59200691}" type="sibTrans" cxnId="{AE857438-1400-4DF8-B2C9-09E99D96968C}">
      <dgm:prSet/>
      <dgm:spPr/>
      <dgm:t>
        <a:bodyPr/>
        <a:lstStyle/>
        <a:p>
          <a:endParaRPr lang="en-US"/>
        </a:p>
      </dgm:t>
    </dgm:pt>
    <dgm:pt modelId="{626FAEB0-4C9A-473D-A5F3-DB9F716E3627}">
      <dgm:prSet/>
      <dgm:spPr/>
      <dgm:t>
        <a:bodyPr/>
        <a:lstStyle/>
        <a:p>
          <a:pPr rtl="0"/>
          <a:r>
            <a:rPr lang="en-US" dirty="0" smtClean="0"/>
            <a:t>Remove –</a:t>
          </a:r>
          <a:r>
            <a:rPr lang="en-US" dirty="0" err="1" smtClean="0"/>
            <a:t>er</a:t>
          </a:r>
          <a:r>
            <a:rPr lang="en-US" dirty="0" smtClean="0"/>
            <a:t> suffix</a:t>
          </a:r>
          <a:endParaRPr lang="en-US" dirty="0"/>
        </a:p>
      </dgm:t>
    </dgm:pt>
    <dgm:pt modelId="{4504241C-3EEF-4527-B76E-4F4BF020EBA1}" type="parTrans" cxnId="{D9804D24-2E92-443D-B961-18D5BEEC1815}">
      <dgm:prSet/>
      <dgm:spPr/>
      <dgm:t>
        <a:bodyPr/>
        <a:lstStyle/>
        <a:p>
          <a:endParaRPr lang="en-US"/>
        </a:p>
      </dgm:t>
    </dgm:pt>
    <dgm:pt modelId="{3CD5CA89-35C1-4A2B-A0DD-C78FEFEA20C1}" type="sibTrans" cxnId="{D9804D24-2E92-443D-B961-18D5BEEC1815}">
      <dgm:prSet/>
      <dgm:spPr/>
      <dgm:t>
        <a:bodyPr/>
        <a:lstStyle/>
        <a:p>
          <a:endParaRPr lang="en-US"/>
        </a:p>
      </dgm:t>
    </dgm:pt>
    <dgm:pt modelId="{F7D6C69F-7CD5-4F9E-BC6D-740F3B09458F}" type="pres">
      <dgm:prSet presAssocID="{862B3E08-1183-4EBA-A4A3-E080863436A2}" presName="linear" presStyleCnt="0">
        <dgm:presLayoutVars>
          <dgm:dir/>
          <dgm:animLvl val="lvl"/>
          <dgm:resizeHandles val="exact"/>
        </dgm:presLayoutVars>
      </dgm:prSet>
      <dgm:spPr/>
    </dgm:pt>
    <dgm:pt modelId="{7F1E9299-AF4D-4C6F-BEC0-0E625D103D72}" type="pres">
      <dgm:prSet presAssocID="{8DD4E0B4-111F-448B-8C88-32D8BC598229}" presName="parentLin" presStyleCnt="0"/>
      <dgm:spPr/>
    </dgm:pt>
    <dgm:pt modelId="{9D62A3AC-1446-408C-AE47-5DFC43426FAB}" type="pres">
      <dgm:prSet presAssocID="{8DD4E0B4-111F-448B-8C88-32D8BC598229}" presName="parentLeftMargin" presStyleLbl="node1" presStyleIdx="0" presStyleCnt="4"/>
      <dgm:spPr/>
    </dgm:pt>
    <dgm:pt modelId="{4A347BB5-CC31-4707-9776-56DDC2576053}" type="pres">
      <dgm:prSet presAssocID="{8DD4E0B4-111F-448B-8C88-32D8BC5982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0BEA5C-B9F7-455F-90AE-9E6CB5AF58F0}" type="pres">
      <dgm:prSet presAssocID="{8DD4E0B4-111F-448B-8C88-32D8BC598229}" presName="negativeSpace" presStyleCnt="0"/>
      <dgm:spPr/>
    </dgm:pt>
    <dgm:pt modelId="{1F3E92F3-B7D3-4024-AD9B-636AD88D7618}" type="pres">
      <dgm:prSet presAssocID="{8DD4E0B4-111F-448B-8C88-32D8BC598229}" presName="childText" presStyleLbl="conFgAcc1" presStyleIdx="0" presStyleCnt="4">
        <dgm:presLayoutVars>
          <dgm:bulletEnabled val="1"/>
        </dgm:presLayoutVars>
      </dgm:prSet>
      <dgm:spPr/>
    </dgm:pt>
    <dgm:pt modelId="{877C6343-7561-4A02-988B-881858DE316D}" type="pres">
      <dgm:prSet presAssocID="{AB5EA29E-1878-44A1-B6AF-7542FBD2A1A8}" presName="spaceBetweenRectangles" presStyleCnt="0"/>
      <dgm:spPr/>
    </dgm:pt>
    <dgm:pt modelId="{D6D5CEE2-4C54-4516-9C18-1995F49A07E3}" type="pres">
      <dgm:prSet presAssocID="{78D60C85-D150-4863-90B8-0CF10F95A7D0}" presName="parentLin" presStyleCnt="0"/>
      <dgm:spPr/>
    </dgm:pt>
    <dgm:pt modelId="{A8B4716C-C9EA-4AC3-8840-BF1C97AE488D}" type="pres">
      <dgm:prSet presAssocID="{78D60C85-D150-4863-90B8-0CF10F95A7D0}" presName="parentLeftMargin" presStyleLbl="node1" presStyleIdx="0" presStyleCnt="4"/>
      <dgm:spPr/>
    </dgm:pt>
    <dgm:pt modelId="{73996888-14C1-49DD-90A1-597D1D5A51EE}" type="pres">
      <dgm:prSet presAssocID="{78D60C85-D150-4863-90B8-0CF10F95A7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24F13EB-63D6-4DCF-A204-854ED19FD276}" type="pres">
      <dgm:prSet presAssocID="{78D60C85-D150-4863-90B8-0CF10F95A7D0}" presName="negativeSpace" presStyleCnt="0"/>
      <dgm:spPr/>
    </dgm:pt>
    <dgm:pt modelId="{47FD0FF9-FEE5-42A5-B765-73FD03485202}" type="pres">
      <dgm:prSet presAssocID="{78D60C85-D150-4863-90B8-0CF10F95A7D0}" presName="childText" presStyleLbl="conFgAcc1" presStyleIdx="1" presStyleCnt="4">
        <dgm:presLayoutVars>
          <dgm:bulletEnabled val="1"/>
        </dgm:presLayoutVars>
      </dgm:prSet>
      <dgm:spPr/>
    </dgm:pt>
    <dgm:pt modelId="{5915AA24-B979-46D2-AF2E-4B4D9FB20D91}" type="pres">
      <dgm:prSet presAssocID="{500874EF-27A4-4A65-B3A3-EC2E84AB1E24}" presName="spaceBetweenRectangles" presStyleCnt="0"/>
      <dgm:spPr/>
    </dgm:pt>
    <dgm:pt modelId="{7F42B6BD-6880-4DB6-ADBB-FE576F9B6E21}" type="pres">
      <dgm:prSet presAssocID="{9B474158-96C5-41FF-9BA0-EF8764BF0ED7}" presName="parentLin" presStyleCnt="0"/>
      <dgm:spPr/>
    </dgm:pt>
    <dgm:pt modelId="{2625DD5C-D84C-49DB-AA03-8C8EAF61063C}" type="pres">
      <dgm:prSet presAssocID="{9B474158-96C5-41FF-9BA0-EF8764BF0ED7}" presName="parentLeftMargin" presStyleLbl="node1" presStyleIdx="1" presStyleCnt="4"/>
      <dgm:spPr/>
    </dgm:pt>
    <dgm:pt modelId="{13A1390C-A283-40F2-B967-E30FC6B06211}" type="pres">
      <dgm:prSet presAssocID="{9B474158-96C5-41FF-9BA0-EF8764BF0ED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FB26D6-12F3-470B-A816-A82D2DD9E430}" type="pres">
      <dgm:prSet presAssocID="{9B474158-96C5-41FF-9BA0-EF8764BF0ED7}" presName="negativeSpace" presStyleCnt="0"/>
      <dgm:spPr/>
    </dgm:pt>
    <dgm:pt modelId="{FFF82EE0-00CD-4865-B428-9AFD5CF2C253}" type="pres">
      <dgm:prSet presAssocID="{9B474158-96C5-41FF-9BA0-EF8764BF0ED7}" presName="childText" presStyleLbl="conFgAcc1" presStyleIdx="2" presStyleCnt="4">
        <dgm:presLayoutVars>
          <dgm:bulletEnabled val="1"/>
        </dgm:presLayoutVars>
      </dgm:prSet>
      <dgm:spPr/>
    </dgm:pt>
    <dgm:pt modelId="{1F7C47C0-2F5F-4D25-9CC8-4B4F37289983}" type="pres">
      <dgm:prSet presAssocID="{37F95040-BCFD-43E8-9A90-C978CD4A3A4B}" presName="spaceBetweenRectangles" presStyleCnt="0"/>
      <dgm:spPr/>
    </dgm:pt>
    <dgm:pt modelId="{67B9DBA8-8BE5-48A0-8B79-CFA188C31C5B}" type="pres">
      <dgm:prSet presAssocID="{D4FEBA26-8FEC-4BFC-A674-A939DD1E1962}" presName="parentLin" presStyleCnt="0"/>
      <dgm:spPr/>
    </dgm:pt>
    <dgm:pt modelId="{E2F14541-6446-4923-B7DF-ECDBD33BA605}" type="pres">
      <dgm:prSet presAssocID="{D4FEBA26-8FEC-4BFC-A674-A939DD1E1962}" presName="parentLeftMargin" presStyleLbl="node1" presStyleIdx="2" presStyleCnt="4"/>
      <dgm:spPr/>
    </dgm:pt>
    <dgm:pt modelId="{5646DCDC-7A03-4EBC-BC5E-EBE4378E77BE}" type="pres">
      <dgm:prSet presAssocID="{D4FEBA26-8FEC-4BFC-A674-A939DD1E196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E963EBE-C6DB-412E-9EEE-4813B3547A0A}" type="pres">
      <dgm:prSet presAssocID="{D4FEBA26-8FEC-4BFC-A674-A939DD1E1962}" presName="negativeSpace" presStyleCnt="0"/>
      <dgm:spPr/>
    </dgm:pt>
    <dgm:pt modelId="{D521D2FE-5F20-41E1-8FC9-F02209265AD0}" type="pres">
      <dgm:prSet presAssocID="{D4FEBA26-8FEC-4BFC-A674-A939DD1E196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CBAF427-13F7-417C-B6C4-CBFD2BDA148E}" type="presOf" srcId="{D4FEBA26-8FEC-4BFC-A674-A939DD1E1962}" destId="{E2F14541-6446-4923-B7DF-ECDBD33BA605}" srcOrd="0" destOrd="0" presId="urn:microsoft.com/office/officeart/2005/8/layout/list1"/>
    <dgm:cxn modelId="{4179DBAA-86C3-466E-9D00-768264DCDED4}" type="presOf" srcId="{8DD4E0B4-111F-448B-8C88-32D8BC598229}" destId="{9D62A3AC-1446-408C-AE47-5DFC43426FAB}" srcOrd="0" destOrd="0" presId="urn:microsoft.com/office/officeart/2005/8/layout/list1"/>
    <dgm:cxn modelId="{30E6C019-E9A4-4231-9130-0A3FBD48A9B7}" type="presOf" srcId="{862B3E08-1183-4EBA-A4A3-E080863436A2}" destId="{F7D6C69F-7CD5-4F9E-BC6D-740F3B09458F}" srcOrd="0" destOrd="0" presId="urn:microsoft.com/office/officeart/2005/8/layout/list1"/>
    <dgm:cxn modelId="{87607402-81CA-4250-B578-F5C8D2633E18}" srcId="{862B3E08-1183-4EBA-A4A3-E080863436A2}" destId="{8DD4E0B4-111F-448B-8C88-32D8BC598229}" srcOrd="0" destOrd="0" parTransId="{7CF96C7A-8645-4B2B-8590-55D4E1A810B5}" sibTransId="{AB5EA29E-1878-44A1-B6AF-7542FBD2A1A8}"/>
    <dgm:cxn modelId="{13580DF5-FAAB-41B2-9AFE-951982EDAD37}" type="presOf" srcId="{78D60C85-D150-4863-90B8-0CF10F95A7D0}" destId="{A8B4716C-C9EA-4AC3-8840-BF1C97AE488D}" srcOrd="0" destOrd="0" presId="urn:microsoft.com/office/officeart/2005/8/layout/list1"/>
    <dgm:cxn modelId="{08A5DA41-49A8-47D5-8DC1-4A4D608DDF7F}" type="presOf" srcId="{D4FEBA26-8FEC-4BFC-A674-A939DD1E1962}" destId="{5646DCDC-7A03-4EBC-BC5E-EBE4378E77BE}" srcOrd="1" destOrd="0" presId="urn:microsoft.com/office/officeart/2005/8/layout/list1"/>
    <dgm:cxn modelId="{AEE0FF25-1496-4537-AE4B-4DFEDDFB8B74}" type="presOf" srcId="{626FAEB0-4C9A-473D-A5F3-DB9F716E3627}" destId="{D521D2FE-5F20-41E1-8FC9-F02209265AD0}" srcOrd="0" destOrd="0" presId="urn:microsoft.com/office/officeart/2005/8/layout/list1"/>
    <dgm:cxn modelId="{3587E04F-92DE-4B8B-81A2-03AD1F7F354B}" srcId="{862B3E08-1183-4EBA-A4A3-E080863436A2}" destId="{78D60C85-D150-4863-90B8-0CF10F95A7D0}" srcOrd="1" destOrd="0" parTransId="{66EA866E-1594-4079-9EFA-5B8FD58889D8}" sibTransId="{500874EF-27A4-4A65-B3A3-EC2E84AB1E24}"/>
    <dgm:cxn modelId="{D9804D24-2E92-443D-B961-18D5BEEC1815}" srcId="{D4FEBA26-8FEC-4BFC-A674-A939DD1E1962}" destId="{626FAEB0-4C9A-473D-A5F3-DB9F716E3627}" srcOrd="0" destOrd="0" parTransId="{4504241C-3EEF-4527-B76E-4F4BF020EBA1}" sibTransId="{3CD5CA89-35C1-4A2B-A0DD-C78FEFEA20C1}"/>
    <dgm:cxn modelId="{411DD967-6E97-4A37-865D-21825AC2BBDD}" type="presOf" srcId="{78D60C85-D150-4863-90B8-0CF10F95A7D0}" destId="{73996888-14C1-49DD-90A1-597D1D5A51EE}" srcOrd="1" destOrd="0" presId="urn:microsoft.com/office/officeart/2005/8/layout/list1"/>
    <dgm:cxn modelId="{9A72B6FD-8AE3-4525-AA0D-28838C5C833C}" type="presOf" srcId="{9B474158-96C5-41FF-9BA0-EF8764BF0ED7}" destId="{13A1390C-A283-40F2-B967-E30FC6B06211}" srcOrd="1" destOrd="0" presId="urn:microsoft.com/office/officeart/2005/8/layout/list1"/>
    <dgm:cxn modelId="{688A71A4-40C0-41CF-AAA3-5B643C8A9DED}" srcId="{862B3E08-1183-4EBA-A4A3-E080863436A2}" destId="{9B474158-96C5-41FF-9BA0-EF8764BF0ED7}" srcOrd="2" destOrd="0" parTransId="{9F46DF6B-82B5-45D7-B163-90A8E8DC8A9A}" sibTransId="{37F95040-BCFD-43E8-9A90-C978CD4A3A4B}"/>
    <dgm:cxn modelId="{347DB163-98B5-4532-9D03-C720B5CE14C8}" type="presOf" srcId="{9B474158-96C5-41FF-9BA0-EF8764BF0ED7}" destId="{2625DD5C-D84C-49DB-AA03-8C8EAF61063C}" srcOrd="0" destOrd="0" presId="urn:microsoft.com/office/officeart/2005/8/layout/list1"/>
    <dgm:cxn modelId="{FF40ECED-8597-461A-BEF3-440825720759}" type="presOf" srcId="{8DD4E0B4-111F-448B-8C88-32D8BC598229}" destId="{4A347BB5-CC31-4707-9776-56DDC2576053}" srcOrd="1" destOrd="0" presId="urn:microsoft.com/office/officeart/2005/8/layout/list1"/>
    <dgm:cxn modelId="{AE857438-1400-4DF8-B2C9-09E99D96968C}" srcId="{862B3E08-1183-4EBA-A4A3-E080863436A2}" destId="{D4FEBA26-8FEC-4BFC-A674-A939DD1E1962}" srcOrd="3" destOrd="0" parTransId="{F0222CBB-BB2E-48A6-BE9E-DA0C597210F5}" sibTransId="{0CD199AA-85AC-452B-B868-EA7A59200691}"/>
    <dgm:cxn modelId="{3C133702-8E87-4438-B42C-FDD60D1D1468}" type="presParOf" srcId="{F7D6C69F-7CD5-4F9E-BC6D-740F3B09458F}" destId="{7F1E9299-AF4D-4C6F-BEC0-0E625D103D72}" srcOrd="0" destOrd="0" presId="urn:microsoft.com/office/officeart/2005/8/layout/list1"/>
    <dgm:cxn modelId="{7165D6EE-0054-4157-BEF6-0AED6F6678C6}" type="presParOf" srcId="{7F1E9299-AF4D-4C6F-BEC0-0E625D103D72}" destId="{9D62A3AC-1446-408C-AE47-5DFC43426FAB}" srcOrd="0" destOrd="0" presId="urn:microsoft.com/office/officeart/2005/8/layout/list1"/>
    <dgm:cxn modelId="{16170F2D-A98A-4EBC-A890-C28A28FA8331}" type="presParOf" srcId="{7F1E9299-AF4D-4C6F-BEC0-0E625D103D72}" destId="{4A347BB5-CC31-4707-9776-56DDC2576053}" srcOrd="1" destOrd="0" presId="urn:microsoft.com/office/officeart/2005/8/layout/list1"/>
    <dgm:cxn modelId="{AC409A0D-A710-4D37-9BCD-AB163CD2A941}" type="presParOf" srcId="{F7D6C69F-7CD5-4F9E-BC6D-740F3B09458F}" destId="{D10BEA5C-B9F7-455F-90AE-9E6CB5AF58F0}" srcOrd="1" destOrd="0" presId="urn:microsoft.com/office/officeart/2005/8/layout/list1"/>
    <dgm:cxn modelId="{E4FF10F4-1294-41E4-9D0D-17A416248E6E}" type="presParOf" srcId="{F7D6C69F-7CD5-4F9E-BC6D-740F3B09458F}" destId="{1F3E92F3-B7D3-4024-AD9B-636AD88D7618}" srcOrd="2" destOrd="0" presId="urn:microsoft.com/office/officeart/2005/8/layout/list1"/>
    <dgm:cxn modelId="{E021BAD1-70CA-4609-B08D-C6EFDC55A294}" type="presParOf" srcId="{F7D6C69F-7CD5-4F9E-BC6D-740F3B09458F}" destId="{877C6343-7561-4A02-988B-881858DE316D}" srcOrd="3" destOrd="0" presId="urn:microsoft.com/office/officeart/2005/8/layout/list1"/>
    <dgm:cxn modelId="{E42D3F92-44BF-4F78-8B3A-EDD2E3DE2DD7}" type="presParOf" srcId="{F7D6C69F-7CD5-4F9E-BC6D-740F3B09458F}" destId="{D6D5CEE2-4C54-4516-9C18-1995F49A07E3}" srcOrd="4" destOrd="0" presId="urn:microsoft.com/office/officeart/2005/8/layout/list1"/>
    <dgm:cxn modelId="{E0A1630F-75EA-426E-AFD1-98F649FA492F}" type="presParOf" srcId="{D6D5CEE2-4C54-4516-9C18-1995F49A07E3}" destId="{A8B4716C-C9EA-4AC3-8840-BF1C97AE488D}" srcOrd="0" destOrd="0" presId="urn:microsoft.com/office/officeart/2005/8/layout/list1"/>
    <dgm:cxn modelId="{71ABFFCB-B93D-459A-8C3D-8EF94154E7D9}" type="presParOf" srcId="{D6D5CEE2-4C54-4516-9C18-1995F49A07E3}" destId="{73996888-14C1-49DD-90A1-597D1D5A51EE}" srcOrd="1" destOrd="0" presId="urn:microsoft.com/office/officeart/2005/8/layout/list1"/>
    <dgm:cxn modelId="{EBA1655E-ACEB-4FFD-BF5E-14A7D2E190F4}" type="presParOf" srcId="{F7D6C69F-7CD5-4F9E-BC6D-740F3B09458F}" destId="{824F13EB-63D6-4DCF-A204-854ED19FD276}" srcOrd="5" destOrd="0" presId="urn:microsoft.com/office/officeart/2005/8/layout/list1"/>
    <dgm:cxn modelId="{9E101914-93BB-4F08-B693-2DCBCB51227E}" type="presParOf" srcId="{F7D6C69F-7CD5-4F9E-BC6D-740F3B09458F}" destId="{47FD0FF9-FEE5-42A5-B765-73FD03485202}" srcOrd="6" destOrd="0" presId="urn:microsoft.com/office/officeart/2005/8/layout/list1"/>
    <dgm:cxn modelId="{0BCAC6E0-321C-42C2-9912-0B81FDA127DA}" type="presParOf" srcId="{F7D6C69F-7CD5-4F9E-BC6D-740F3B09458F}" destId="{5915AA24-B979-46D2-AF2E-4B4D9FB20D91}" srcOrd="7" destOrd="0" presId="urn:microsoft.com/office/officeart/2005/8/layout/list1"/>
    <dgm:cxn modelId="{DD5AFEAB-6B6A-42CA-B3B6-59AEE3025DF9}" type="presParOf" srcId="{F7D6C69F-7CD5-4F9E-BC6D-740F3B09458F}" destId="{7F42B6BD-6880-4DB6-ADBB-FE576F9B6E21}" srcOrd="8" destOrd="0" presId="urn:microsoft.com/office/officeart/2005/8/layout/list1"/>
    <dgm:cxn modelId="{2B2BC74F-C7B7-4AE4-8BD7-4C7BBE0D86AC}" type="presParOf" srcId="{7F42B6BD-6880-4DB6-ADBB-FE576F9B6E21}" destId="{2625DD5C-D84C-49DB-AA03-8C8EAF61063C}" srcOrd="0" destOrd="0" presId="urn:microsoft.com/office/officeart/2005/8/layout/list1"/>
    <dgm:cxn modelId="{03F73B2F-9E3C-44A3-982B-850A7D5BD549}" type="presParOf" srcId="{7F42B6BD-6880-4DB6-ADBB-FE576F9B6E21}" destId="{13A1390C-A283-40F2-B967-E30FC6B06211}" srcOrd="1" destOrd="0" presId="urn:microsoft.com/office/officeart/2005/8/layout/list1"/>
    <dgm:cxn modelId="{BB1086D4-C4A3-49AB-A1A2-03B899AE755D}" type="presParOf" srcId="{F7D6C69F-7CD5-4F9E-BC6D-740F3B09458F}" destId="{72FB26D6-12F3-470B-A816-A82D2DD9E430}" srcOrd="9" destOrd="0" presId="urn:microsoft.com/office/officeart/2005/8/layout/list1"/>
    <dgm:cxn modelId="{8F473F51-5439-452B-926C-9BFBCC6B2C97}" type="presParOf" srcId="{F7D6C69F-7CD5-4F9E-BC6D-740F3B09458F}" destId="{FFF82EE0-00CD-4865-B428-9AFD5CF2C253}" srcOrd="10" destOrd="0" presId="urn:microsoft.com/office/officeart/2005/8/layout/list1"/>
    <dgm:cxn modelId="{59F06ED4-96B8-4344-B29B-7A9B51B4713E}" type="presParOf" srcId="{F7D6C69F-7CD5-4F9E-BC6D-740F3B09458F}" destId="{1F7C47C0-2F5F-4D25-9CC8-4B4F37289983}" srcOrd="11" destOrd="0" presId="urn:microsoft.com/office/officeart/2005/8/layout/list1"/>
    <dgm:cxn modelId="{6F2B611E-AE35-4B16-BAAF-704A82539CDA}" type="presParOf" srcId="{F7D6C69F-7CD5-4F9E-BC6D-740F3B09458F}" destId="{67B9DBA8-8BE5-48A0-8B79-CFA188C31C5B}" srcOrd="12" destOrd="0" presId="urn:microsoft.com/office/officeart/2005/8/layout/list1"/>
    <dgm:cxn modelId="{0C8437CB-21D0-4990-839C-1073DE09C17F}" type="presParOf" srcId="{67B9DBA8-8BE5-48A0-8B79-CFA188C31C5B}" destId="{E2F14541-6446-4923-B7DF-ECDBD33BA605}" srcOrd="0" destOrd="0" presId="urn:microsoft.com/office/officeart/2005/8/layout/list1"/>
    <dgm:cxn modelId="{27DBC61B-41F7-4F11-BE09-32964F82C460}" type="presParOf" srcId="{67B9DBA8-8BE5-48A0-8B79-CFA188C31C5B}" destId="{5646DCDC-7A03-4EBC-BC5E-EBE4378E77BE}" srcOrd="1" destOrd="0" presId="urn:microsoft.com/office/officeart/2005/8/layout/list1"/>
    <dgm:cxn modelId="{694A827A-97B7-41B0-8B23-A9E8E7B65762}" type="presParOf" srcId="{F7D6C69F-7CD5-4F9E-BC6D-740F3B09458F}" destId="{BE963EBE-C6DB-412E-9EEE-4813B3547A0A}" srcOrd="13" destOrd="0" presId="urn:microsoft.com/office/officeart/2005/8/layout/list1"/>
    <dgm:cxn modelId="{56BCB16A-EC35-4641-A924-EB96E2125B67}" type="presParOf" srcId="{F7D6C69F-7CD5-4F9E-BC6D-740F3B09458F}" destId="{D521D2FE-5F20-41E1-8FC9-F02209265AD0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26F59-77F1-4013-AB8F-5702600B02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C9500D-5E63-4DB8-BD94-6FD8E22568C5}">
      <dgm:prSet/>
      <dgm:spPr/>
      <dgm:t>
        <a:bodyPr/>
        <a:lstStyle/>
        <a:p>
          <a:pPr rtl="0"/>
          <a:r>
            <a:rPr lang="en-US" dirty="0" smtClean="0"/>
            <a:t>Assigns weights based on keyword frequency</a:t>
          </a:r>
          <a:endParaRPr lang="en-US" dirty="0"/>
        </a:p>
      </dgm:t>
    </dgm:pt>
    <dgm:pt modelId="{5479A7AD-1892-4AC1-BE5D-476A05AF772B}" type="parTrans" cxnId="{8CEAC946-E44D-4FCC-B350-811707C8DCCF}">
      <dgm:prSet/>
      <dgm:spPr/>
      <dgm:t>
        <a:bodyPr/>
        <a:lstStyle/>
        <a:p>
          <a:endParaRPr lang="en-US"/>
        </a:p>
      </dgm:t>
    </dgm:pt>
    <dgm:pt modelId="{D682AD05-1512-4F76-8009-21EB37F8CDAA}" type="sibTrans" cxnId="{8CEAC946-E44D-4FCC-B350-811707C8DCCF}">
      <dgm:prSet/>
      <dgm:spPr/>
      <dgm:t>
        <a:bodyPr/>
        <a:lstStyle/>
        <a:p>
          <a:endParaRPr lang="en-US"/>
        </a:p>
      </dgm:t>
    </dgm:pt>
    <dgm:pt modelId="{EAC05F01-30F8-473D-B0CD-9A2ACE52F7FF}">
      <dgm:prSet/>
      <dgm:spPr/>
      <dgm:t>
        <a:bodyPr/>
        <a:lstStyle/>
        <a:p>
          <a:pPr rtl="0"/>
          <a:r>
            <a:rPr lang="en-US" dirty="0" smtClean="0"/>
            <a:t>Generates score as ∑(keyword weight x keyword occurrence)</a:t>
          </a:r>
          <a:endParaRPr lang="en-US" dirty="0"/>
        </a:p>
      </dgm:t>
    </dgm:pt>
    <dgm:pt modelId="{1155AA1D-0068-44BA-906E-EB3B2A5193F9}" type="parTrans" cxnId="{E4234BCA-89E9-409A-9FD0-C4FA6295269E}">
      <dgm:prSet/>
      <dgm:spPr/>
      <dgm:t>
        <a:bodyPr/>
        <a:lstStyle/>
        <a:p>
          <a:endParaRPr lang="en-US"/>
        </a:p>
      </dgm:t>
    </dgm:pt>
    <dgm:pt modelId="{9DA318D0-B78F-4C66-8C27-7703CCA5B1F9}" type="sibTrans" cxnId="{E4234BCA-89E9-409A-9FD0-C4FA6295269E}">
      <dgm:prSet/>
      <dgm:spPr/>
      <dgm:t>
        <a:bodyPr/>
        <a:lstStyle/>
        <a:p>
          <a:endParaRPr lang="en-US"/>
        </a:p>
      </dgm:t>
    </dgm:pt>
    <dgm:pt modelId="{B3115BBA-7B8F-4119-8D92-FA67F7D6D05A}">
      <dgm:prSet/>
      <dgm:spPr/>
      <dgm:t>
        <a:bodyPr/>
        <a:lstStyle/>
        <a:p>
          <a:pPr rtl="0"/>
          <a:r>
            <a:rPr lang="en-US" dirty="0" smtClean="0"/>
            <a:t>Remove </a:t>
          </a:r>
          <a:r>
            <a:rPr lang="en-US" dirty="0" err="1" smtClean="0"/>
            <a:t>stopwords</a:t>
          </a:r>
          <a:r>
            <a:rPr lang="en-US" dirty="0" smtClean="0"/>
            <a:t> and common words</a:t>
          </a:r>
          <a:endParaRPr lang="en-US" dirty="0"/>
        </a:p>
      </dgm:t>
    </dgm:pt>
    <dgm:pt modelId="{50028FAA-BE15-4D10-8840-9EE6E7C2591D}" type="parTrans" cxnId="{B5A5069E-4641-44A3-9D42-A2D8FBD24913}">
      <dgm:prSet/>
      <dgm:spPr/>
      <dgm:t>
        <a:bodyPr/>
        <a:lstStyle/>
        <a:p>
          <a:endParaRPr lang="en-US"/>
        </a:p>
      </dgm:t>
    </dgm:pt>
    <dgm:pt modelId="{E88C31B1-833D-4C80-A631-A8BC84EB7F75}" type="sibTrans" cxnId="{B5A5069E-4641-44A3-9D42-A2D8FBD24913}">
      <dgm:prSet/>
      <dgm:spPr/>
      <dgm:t>
        <a:bodyPr/>
        <a:lstStyle/>
        <a:p>
          <a:endParaRPr lang="en-US"/>
        </a:p>
      </dgm:t>
    </dgm:pt>
    <dgm:pt modelId="{4F55ABD9-A817-445C-8353-A14E1C2F6FA6}">
      <dgm:prSet/>
      <dgm:spPr/>
      <dgm:t>
        <a:bodyPr/>
        <a:lstStyle/>
        <a:p>
          <a:pPr rtl="0"/>
          <a:r>
            <a:rPr lang="en-US" dirty="0" smtClean="0"/>
            <a:t>Sensitive to word frequency</a:t>
          </a:r>
          <a:endParaRPr lang="en-US" dirty="0"/>
        </a:p>
      </dgm:t>
    </dgm:pt>
    <dgm:pt modelId="{2968649C-EF7F-4BB8-BD12-E1ACED0A4815}" type="parTrans" cxnId="{63A59964-518C-45B2-B583-AF9BE4F08BFF}">
      <dgm:prSet/>
      <dgm:spPr/>
      <dgm:t>
        <a:bodyPr/>
        <a:lstStyle/>
        <a:p>
          <a:endParaRPr lang="en-US"/>
        </a:p>
      </dgm:t>
    </dgm:pt>
    <dgm:pt modelId="{C4D5C275-9F61-42EC-848E-0B0B287C49A5}" type="sibTrans" cxnId="{63A59964-518C-45B2-B583-AF9BE4F08BFF}">
      <dgm:prSet/>
      <dgm:spPr/>
      <dgm:t>
        <a:bodyPr/>
        <a:lstStyle/>
        <a:p>
          <a:endParaRPr lang="en-US"/>
        </a:p>
      </dgm:t>
    </dgm:pt>
    <dgm:pt modelId="{4719FE88-0525-4AB9-B51B-CA97E18766AD}" type="pres">
      <dgm:prSet presAssocID="{E7326F59-77F1-4013-AB8F-5702600B02AF}" presName="linear" presStyleCnt="0">
        <dgm:presLayoutVars>
          <dgm:dir/>
          <dgm:animLvl val="lvl"/>
          <dgm:resizeHandles val="exact"/>
        </dgm:presLayoutVars>
      </dgm:prSet>
      <dgm:spPr/>
    </dgm:pt>
    <dgm:pt modelId="{E7595F40-523D-4065-BB68-184CA045E746}" type="pres">
      <dgm:prSet presAssocID="{F5C9500D-5E63-4DB8-BD94-6FD8E22568C5}" presName="parentLin" presStyleCnt="0"/>
      <dgm:spPr/>
    </dgm:pt>
    <dgm:pt modelId="{EAC2BEAB-A531-4032-B251-4D2A64F5A872}" type="pres">
      <dgm:prSet presAssocID="{F5C9500D-5E63-4DB8-BD94-6FD8E22568C5}" presName="parentLeftMargin" presStyleLbl="node1" presStyleIdx="0" presStyleCnt="4"/>
      <dgm:spPr/>
    </dgm:pt>
    <dgm:pt modelId="{04B0B6FD-DE09-42BC-8289-89F302E1BC03}" type="pres">
      <dgm:prSet presAssocID="{F5C9500D-5E63-4DB8-BD94-6FD8E22568C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B574AB2-B636-4FF1-887E-7456AD72DB8D}" type="pres">
      <dgm:prSet presAssocID="{F5C9500D-5E63-4DB8-BD94-6FD8E22568C5}" presName="negativeSpace" presStyleCnt="0"/>
      <dgm:spPr/>
    </dgm:pt>
    <dgm:pt modelId="{732972C0-CF63-47EB-8DCD-F082E0DE0899}" type="pres">
      <dgm:prSet presAssocID="{F5C9500D-5E63-4DB8-BD94-6FD8E22568C5}" presName="childText" presStyleLbl="conFgAcc1" presStyleIdx="0" presStyleCnt="4">
        <dgm:presLayoutVars>
          <dgm:bulletEnabled val="1"/>
        </dgm:presLayoutVars>
      </dgm:prSet>
      <dgm:spPr/>
    </dgm:pt>
    <dgm:pt modelId="{73B467B7-0A89-442E-8A3B-6132E4BA5E36}" type="pres">
      <dgm:prSet presAssocID="{D682AD05-1512-4F76-8009-21EB37F8CDAA}" presName="spaceBetweenRectangles" presStyleCnt="0"/>
      <dgm:spPr/>
    </dgm:pt>
    <dgm:pt modelId="{DB189E14-D5C2-4F35-9EE6-929E15E79B1F}" type="pres">
      <dgm:prSet presAssocID="{EAC05F01-30F8-473D-B0CD-9A2ACE52F7FF}" presName="parentLin" presStyleCnt="0"/>
      <dgm:spPr/>
    </dgm:pt>
    <dgm:pt modelId="{9009F0ED-D745-4F41-A2CC-FA478123FFF5}" type="pres">
      <dgm:prSet presAssocID="{EAC05F01-30F8-473D-B0CD-9A2ACE52F7FF}" presName="parentLeftMargin" presStyleLbl="node1" presStyleIdx="0" presStyleCnt="4"/>
      <dgm:spPr/>
    </dgm:pt>
    <dgm:pt modelId="{E427AF7D-8F7D-43C8-A6F2-9DAFC2BDE34E}" type="pres">
      <dgm:prSet presAssocID="{EAC05F01-30F8-473D-B0CD-9A2ACE52F7F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494D9E-9044-4562-BFAD-F0F25B084A29}" type="pres">
      <dgm:prSet presAssocID="{EAC05F01-30F8-473D-B0CD-9A2ACE52F7FF}" presName="negativeSpace" presStyleCnt="0"/>
      <dgm:spPr/>
    </dgm:pt>
    <dgm:pt modelId="{31962CF7-706E-4FAF-9D85-7291747BDCE1}" type="pres">
      <dgm:prSet presAssocID="{EAC05F01-30F8-473D-B0CD-9A2ACE52F7FF}" presName="childText" presStyleLbl="conFgAcc1" presStyleIdx="1" presStyleCnt="4">
        <dgm:presLayoutVars>
          <dgm:bulletEnabled val="1"/>
        </dgm:presLayoutVars>
      </dgm:prSet>
      <dgm:spPr/>
    </dgm:pt>
    <dgm:pt modelId="{F0BBC694-2E65-4FCB-AE09-203AD95BBA80}" type="pres">
      <dgm:prSet presAssocID="{9DA318D0-B78F-4C66-8C27-7703CCA5B1F9}" presName="spaceBetweenRectangles" presStyleCnt="0"/>
      <dgm:spPr/>
    </dgm:pt>
    <dgm:pt modelId="{003896E7-1058-4DAE-B227-8291C6FA8819}" type="pres">
      <dgm:prSet presAssocID="{B3115BBA-7B8F-4119-8D92-FA67F7D6D05A}" presName="parentLin" presStyleCnt="0"/>
      <dgm:spPr/>
    </dgm:pt>
    <dgm:pt modelId="{58BF1879-9EAF-4C7C-BD7C-693B38710906}" type="pres">
      <dgm:prSet presAssocID="{B3115BBA-7B8F-4119-8D92-FA67F7D6D05A}" presName="parentLeftMargin" presStyleLbl="node1" presStyleIdx="1" presStyleCnt="4"/>
      <dgm:spPr/>
    </dgm:pt>
    <dgm:pt modelId="{EB9EEFF1-7112-46C9-A4E5-3F813E21BF30}" type="pres">
      <dgm:prSet presAssocID="{B3115BBA-7B8F-4119-8D92-FA67F7D6D05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79D26C-18CA-423C-93D0-EA567FC8264B}" type="pres">
      <dgm:prSet presAssocID="{B3115BBA-7B8F-4119-8D92-FA67F7D6D05A}" presName="negativeSpace" presStyleCnt="0"/>
      <dgm:spPr/>
    </dgm:pt>
    <dgm:pt modelId="{41A0E3B9-466F-4217-AB92-C4C188CF473E}" type="pres">
      <dgm:prSet presAssocID="{B3115BBA-7B8F-4119-8D92-FA67F7D6D05A}" presName="childText" presStyleLbl="conFgAcc1" presStyleIdx="2" presStyleCnt="4">
        <dgm:presLayoutVars>
          <dgm:bulletEnabled val="1"/>
        </dgm:presLayoutVars>
      </dgm:prSet>
      <dgm:spPr/>
    </dgm:pt>
    <dgm:pt modelId="{F210C2E3-16C8-4E49-BCC5-1F0F7F492443}" type="pres">
      <dgm:prSet presAssocID="{E88C31B1-833D-4C80-A631-A8BC84EB7F75}" presName="spaceBetweenRectangles" presStyleCnt="0"/>
      <dgm:spPr/>
    </dgm:pt>
    <dgm:pt modelId="{1EA254F3-453C-4031-BE17-D9E6F3F4A707}" type="pres">
      <dgm:prSet presAssocID="{4F55ABD9-A817-445C-8353-A14E1C2F6FA6}" presName="parentLin" presStyleCnt="0"/>
      <dgm:spPr/>
    </dgm:pt>
    <dgm:pt modelId="{17AE6AC6-B6EA-46F2-A650-4804076CDC60}" type="pres">
      <dgm:prSet presAssocID="{4F55ABD9-A817-445C-8353-A14E1C2F6FA6}" presName="parentLeftMargin" presStyleLbl="node1" presStyleIdx="2" presStyleCnt="4"/>
      <dgm:spPr/>
    </dgm:pt>
    <dgm:pt modelId="{C3F26714-2975-44FB-BBC1-6CEB9A988C85}" type="pres">
      <dgm:prSet presAssocID="{4F55ABD9-A817-445C-8353-A14E1C2F6FA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2022A18-2E63-4D0A-8262-2CF1B5EC1E63}" type="pres">
      <dgm:prSet presAssocID="{4F55ABD9-A817-445C-8353-A14E1C2F6FA6}" presName="negativeSpace" presStyleCnt="0"/>
      <dgm:spPr/>
    </dgm:pt>
    <dgm:pt modelId="{7AA36AA1-808E-499A-8599-1FF3B81E5068}" type="pres">
      <dgm:prSet presAssocID="{4F55ABD9-A817-445C-8353-A14E1C2F6F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4EF05B-627A-434C-AB3B-240426FDCDF2}" type="presOf" srcId="{B3115BBA-7B8F-4119-8D92-FA67F7D6D05A}" destId="{58BF1879-9EAF-4C7C-BD7C-693B38710906}" srcOrd="0" destOrd="0" presId="urn:microsoft.com/office/officeart/2005/8/layout/list1"/>
    <dgm:cxn modelId="{8CEAC946-E44D-4FCC-B350-811707C8DCCF}" srcId="{E7326F59-77F1-4013-AB8F-5702600B02AF}" destId="{F5C9500D-5E63-4DB8-BD94-6FD8E22568C5}" srcOrd="0" destOrd="0" parTransId="{5479A7AD-1892-4AC1-BE5D-476A05AF772B}" sibTransId="{D682AD05-1512-4F76-8009-21EB37F8CDAA}"/>
    <dgm:cxn modelId="{D2C14F30-3EFD-4CC1-B268-FA3EA8843361}" type="presOf" srcId="{F5C9500D-5E63-4DB8-BD94-6FD8E22568C5}" destId="{EAC2BEAB-A531-4032-B251-4D2A64F5A872}" srcOrd="0" destOrd="0" presId="urn:microsoft.com/office/officeart/2005/8/layout/list1"/>
    <dgm:cxn modelId="{BF6D2459-4279-41C3-BC18-5155CDEF09C1}" type="presOf" srcId="{B3115BBA-7B8F-4119-8D92-FA67F7D6D05A}" destId="{EB9EEFF1-7112-46C9-A4E5-3F813E21BF30}" srcOrd="1" destOrd="0" presId="urn:microsoft.com/office/officeart/2005/8/layout/list1"/>
    <dgm:cxn modelId="{B5A5069E-4641-44A3-9D42-A2D8FBD24913}" srcId="{E7326F59-77F1-4013-AB8F-5702600B02AF}" destId="{B3115BBA-7B8F-4119-8D92-FA67F7D6D05A}" srcOrd="2" destOrd="0" parTransId="{50028FAA-BE15-4D10-8840-9EE6E7C2591D}" sibTransId="{E88C31B1-833D-4C80-A631-A8BC84EB7F75}"/>
    <dgm:cxn modelId="{0C5F38DD-1D39-413B-B18A-0D70DFE9F744}" type="presOf" srcId="{EAC05F01-30F8-473D-B0CD-9A2ACE52F7FF}" destId="{E427AF7D-8F7D-43C8-A6F2-9DAFC2BDE34E}" srcOrd="1" destOrd="0" presId="urn:microsoft.com/office/officeart/2005/8/layout/list1"/>
    <dgm:cxn modelId="{F39B66ED-148D-4FC4-82C1-F48FE6065572}" type="presOf" srcId="{EAC05F01-30F8-473D-B0CD-9A2ACE52F7FF}" destId="{9009F0ED-D745-4F41-A2CC-FA478123FFF5}" srcOrd="0" destOrd="0" presId="urn:microsoft.com/office/officeart/2005/8/layout/list1"/>
    <dgm:cxn modelId="{FB273873-F605-4B63-8ACF-62CAC68EE480}" type="presOf" srcId="{4F55ABD9-A817-445C-8353-A14E1C2F6FA6}" destId="{C3F26714-2975-44FB-BBC1-6CEB9A988C85}" srcOrd="1" destOrd="0" presId="urn:microsoft.com/office/officeart/2005/8/layout/list1"/>
    <dgm:cxn modelId="{E4234BCA-89E9-409A-9FD0-C4FA6295269E}" srcId="{E7326F59-77F1-4013-AB8F-5702600B02AF}" destId="{EAC05F01-30F8-473D-B0CD-9A2ACE52F7FF}" srcOrd="1" destOrd="0" parTransId="{1155AA1D-0068-44BA-906E-EB3B2A5193F9}" sibTransId="{9DA318D0-B78F-4C66-8C27-7703CCA5B1F9}"/>
    <dgm:cxn modelId="{EF7C7CEB-FB8D-4D9F-B6E3-F96B3E6AB5DD}" type="presOf" srcId="{F5C9500D-5E63-4DB8-BD94-6FD8E22568C5}" destId="{04B0B6FD-DE09-42BC-8289-89F302E1BC03}" srcOrd="1" destOrd="0" presId="urn:microsoft.com/office/officeart/2005/8/layout/list1"/>
    <dgm:cxn modelId="{63A59964-518C-45B2-B583-AF9BE4F08BFF}" srcId="{E7326F59-77F1-4013-AB8F-5702600B02AF}" destId="{4F55ABD9-A817-445C-8353-A14E1C2F6FA6}" srcOrd="3" destOrd="0" parTransId="{2968649C-EF7F-4BB8-BD12-E1ACED0A4815}" sibTransId="{C4D5C275-9F61-42EC-848E-0B0B287C49A5}"/>
    <dgm:cxn modelId="{730E111B-77E4-4B5C-BA95-48FC4B6AD7F4}" type="presOf" srcId="{4F55ABD9-A817-445C-8353-A14E1C2F6FA6}" destId="{17AE6AC6-B6EA-46F2-A650-4804076CDC60}" srcOrd="0" destOrd="0" presId="urn:microsoft.com/office/officeart/2005/8/layout/list1"/>
    <dgm:cxn modelId="{FD3D8E22-2864-49EF-A13A-FDC7368EEBDA}" type="presOf" srcId="{E7326F59-77F1-4013-AB8F-5702600B02AF}" destId="{4719FE88-0525-4AB9-B51B-CA97E18766AD}" srcOrd="0" destOrd="0" presId="urn:microsoft.com/office/officeart/2005/8/layout/list1"/>
    <dgm:cxn modelId="{E8758201-56FC-4FC9-8631-CD7267352451}" type="presParOf" srcId="{4719FE88-0525-4AB9-B51B-CA97E18766AD}" destId="{E7595F40-523D-4065-BB68-184CA045E746}" srcOrd="0" destOrd="0" presId="urn:microsoft.com/office/officeart/2005/8/layout/list1"/>
    <dgm:cxn modelId="{3F87A1CE-FD91-4769-AE0E-5B4E18CDB7F2}" type="presParOf" srcId="{E7595F40-523D-4065-BB68-184CA045E746}" destId="{EAC2BEAB-A531-4032-B251-4D2A64F5A872}" srcOrd="0" destOrd="0" presId="urn:microsoft.com/office/officeart/2005/8/layout/list1"/>
    <dgm:cxn modelId="{DFC1325A-D672-4E3F-818F-D7215637928E}" type="presParOf" srcId="{E7595F40-523D-4065-BB68-184CA045E746}" destId="{04B0B6FD-DE09-42BC-8289-89F302E1BC03}" srcOrd="1" destOrd="0" presId="urn:microsoft.com/office/officeart/2005/8/layout/list1"/>
    <dgm:cxn modelId="{DC08CA10-A802-4735-AF27-15198E0CDE78}" type="presParOf" srcId="{4719FE88-0525-4AB9-B51B-CA97E18766AD}" destId="{2B574AB2-B636-4FF1-887E-7456AD72DB8D}" srcOrd="1" destOrd="0" presId="urn:microsoft.com/office/officeart/2005/8/layout/list1"/>
    <dgm:cxn modelId="{38C57B25-377C-419B-9665-53883F494F27}" type="presParOf" srcId="{4719FE88-0525-4AB9-B51B-CA97E18766AD}" destId="{732972C0-CF63-47EB-8DCD-F082E0DE0899}" srcOrd="2" destOrd="0" presId="urn:microsoft.com/office/officeart/2005/8/layout/list1"/>
    <dgm:cxn modelId="{19E5FBCB-1020-46D8-AFDF-3CC93C3BEB42}" type="presParOf" srcId="{4719FE88-0525-4AB9-B51B-CA97E18766AD}" destId="{73B467B7-0A89-442E-8A3B-6132E4BA5E36}" srcOrd="3" destOrd="0" presId="urn:microsoft.com/office/officeart/2005/8/layout/list1"/>
    <dgm:cxn modelId="{570206AD-5A86-4D77-96B9-9308CEE56201}" type="presParOf" srcId="{4719FE88-0525-4AB9-B51B-CA97E18766AD}" destId="{DB189E14-D5C2-4F35-9EE6-929E15E79B1F}" srcOrd="4" destOrd="0" presId="urn:microsoft.com/office/officeart/2005/8/layout/list1"/>
    <dgm:cxn modelId="{081A3708-178B-4350-9C86-46AEC289E950}" type="presParOf" srcId="{DB189E14-D5C2-4F35-9EE6-929E15E79B1F}" destId="{9009F0ED-D745-4F41-A2CC-FA478123FFF5}" srcOrd="0" destOrd="0" presId="urn:microsoft.com/office/officeart/2005/8/layout/list1"/>
    <dgm:cxn modelId="{7137E146-3B5B-4A85-B031-D507B5FBC629}" type="presParOf" srcId="{DB189E14-D5C2-4F35-9EE6-929E15E79B1F}" destId="{E427AF7D-8F7D-43C8-A6F2-9DAFC2BDE34E}" srcOrd="1" destOrd="0" presId="urn:microsoft.com/office/officeart/2005/8/layout/list1"/>
    <dgm:cxn modelId="{AF256896-5BD4-4508-8CBF-0054617D61C3}" type="presParOf" srcId="{4719FE88-0525-4AB9-B51B-CA97E18766AD}" destId="{CD494D9E-9044-4562-BFAD-F0F25B084A29}" srcOrd="5" destOrd="0" presId="urn:microsoft.com/office/officeart/2005/8/layout/list1"/>
    <dgm:cxn modelId="{D924B7BA-1B35-40F4-9200-C64A4794F557}" type="presParOf" srcId="{4719FE88-0525-4AB9-B51B-CA97E18766AD}" destId="{31962CF7-706E-4FAF-9D85-7291747BDCE1}" srcOrd="6" destOrd="0" presId="urn:microsoft.com/office/officeart/2005/8/layout/list1"/>
    <dgm:cxn modelId="{E1BF9FCA-D0E6-4B9E-BA63-B7EA480ACD2E}" type="presParOf" srcId="{4719FE88-0525-4AB9-B51B-CA97E18766AD}" destId="{F0BBC694-2E65-4FCB-AE09-203AD95BBA80}" srcOrd="7" destOrd="0" presId="urn:microsoft.com/office/officeart/2005/8/layout/list1"/>
    <dgm:cxn modelId="{19721C3A-1917-4B4B-8CB5-174D3270100E}" type="presParOf" srcId="{4719FE88-0525-4AB9-B51B-CA97E18766AD}" destId="{003896E7-1058-4DAE-B227-8291C6FA8819}" srcOrd="8" destOrd="0" presId="urn:microsoft.com/office/officeart/2005/8/layout/list1"/>
    <dgm:cxn modelId="{DAE61AC8-DEF3-482C-8212-C5A3E93B796B}" type="presParOf" srcId="{003896E7-1058-4DAE-B227-8291C6FA8819}" destId="{58BF1879-9EAF-4C7C-BD7C-693B38710906}" srcOrd="0" destOrd="0" presId="urn:microsoft.com/office/officeart/2005/8/layout/list1"/>
    <dgm:cxn modelId="{86740533-393C-4545-837A-A2D70C9204E6}" type="presParOf" srcId="{003896E7-1058-4DAE-B227-8291C6FA8819}" destId="{EB9EEFF1-7112-46C9-A4E5-3F813E21BF30}" srcOrd="1" destOrd="0" presId="urn:microsoft.com/office/officeart/2005/8/layout/list1"/>
    <dgm:cxn modelId="{A06A5C92-D15E-41ED-93C5-31E09AF047CD}" type="presParOf" srcId="{4719FE88-0525-4AB9-B51B-CA97E18766AD}" destId="{CF79D26C-18CA-423C-93D0-EA567FC8264B}" srcOrd="9" destOrd="0" presId="urn:microsoft.com/office/officeart/2005/8/layout/list1"/>
    <dgm:cxn modelId="{E1A5CAC4-635B-4278-8E90-2BAD37E5749B}" type="presParOf" srcId="{4719FE88-0525-4AB9-B51B-CA97E18766AD}" destId="{41A0E3B9-466F-4217-AB92-C4C188CF473E}" srcOrd="10" destOrd="0" presId="urn:microsoft.com/office/officeart/2005/8/layout/list1"/>
    <dgm:cxn modelId="{34F13511-4304-4597-A463-A618926F7ABA}" type="presParOf" srcId="{4719FE88-0525-4AB9-B51B-CA97E18766AD}" destId="{F210C2E3-16C8-4E49-BCC5-1F0F7F492443}" srcOrd="11" destOrd="0" presId="urn:microsoft.com/office/officeart/2005/8/layout/list1"/>
    <dgm:cxn modelId="{B7D6EE78-AC38-4D54-B88F-CBA801A082FE}" type="presParOf" srcId="{4719FE88-0525-4AB9-B51B-CA97E18766AD}" destId="{1EA254F3-453C-4031-BE17-D9E6F3F4A707}" srcOrd="12" destOrd="0" presId="urn:microsoft.com/office/officeart/2005/8/layout/list1"/>
    <dgm:cxn modelId="{12B30BD1-DA06-4914-9915-147AE6DC8BA0}" type="presParOf" srcId="{1EA254F3-453C-4031-BE17-D9E6F3F4A707}" destId="{17AE6AC6-B6EA-46F2-A650-4804076CDC60}" srcOrd="0" destOrd="0" presId="urn:microsoft.com/office/officeart/2005/8/layout/list1"/>
    <dgm:cxn modelId="{A9EEDC9F-054E-4DE5-BF0F-DD8002ECF41B}" type="presParOf" srcId="{1EA254F3-453C-4031-BE17-D9E6F3F4A707}" destId="{C3F26714-2975-44FB-BBC1-6CEB9A988C85}" srcOrd="1" destOrd="0" presId="urn:microsoft.com/office/officeart/2005/8/layout/list1"/>
    <dgm:cxn modelId="{1559CD0A-A5EC-48F6-9DA9-1410B9CE568B}" type="presParOf" srcId="{4719FE88-0525-4AB9-B51B-CA97E18766AD}" destId="{42022A18-2E63-4D0A-8262-2CF1B5EC1E63}" srcOrd="13" destOrd="0" presId="urn:microsoft.com/office/officeart/2005/8/layout/list1"/>
    <dgm:cxn modelId="{DD5108CF-0D69-45F0-80F3-D8F9CA16B407}" type="presParOf" srcId="{4719FE88-0525-4AB9-B51B-CA97E18766AD}" destId="{7AA36AA1-808E-499A-8599-1FF3B81E5068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360B99-FE62-4655-AB5B-37C3248986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550735-095C-4705-9EFA-1C4F83324992}">
      <dgm:prSet/>
      <dgm:spPr/>
      <dgm:t>
        <a:bodyPr/>
        <a:lstStyle/>
        <a:p>
          <a:pPr rtl="0"/>
          <a:r>
            <a:rPr lang="en-US" b="0" i="0" baseline="0" dirty="0" smtClean="0"/>
            <a:t>Traditional binomial classifier</a:t>
          </a:r>
          <a:endParaRPr lang="en-US" dirty="0"/>
        </a:p>
      </dgm:t>
    </dgm:pt>
    <dgm:pt modelId="{20D08C4C-B28E-4B64-9B8E-3D97BF0824D6}" type="parTrans" cxnId="{9D83787D-ED9E-4992-9336-6B4DDB3AC796}">
      <dgm:prSet/>
      <dgm:spPr/>
      <dgm:t>
        <a:bodyPr/>
        <a:lstStyle/>
        <a:p>
          <a:endParaRPr lang="en-US"/>
        </a:p>
      </dgm:t>
    </dgm:pt>
    <dgm:pt modelId="{BD078661-1D8F-4BF5-93C8-42DF7CD5FAD1}" type="sibTrans" cxnId="{9D83787D-ED9E-4992-9336-6B4DDB3AC796}">
      <dgm:prSet/>
      <dgm:spPr/>
      <dgm:t>
        <a:bodyPr/>
        <a:lstStyle/>
        <a:p>
          <a:endParaRPr lang="en-US"/>
        </a:p>
      </dgm:t>
    </dgm:pt>
    <dgm:pt modelId="{97DE0E0C-AF44-4078-BA9D-5082670A8032}">
      <dgm:prSet/>
      <dgm:spPr/>
      <dgm:t>
        <a:bodyPr/>
        <a:lstStyle/>
        <a:p>
          <a:pPr rtl="0"/>
          <a:r>
            <a:rPr lang="en-US" b="0" i="0" baseline="0" dirty="0" smtClean="0"/>
            <a:t>Positive Set: Trails and hiking (easy!)</a:t>
          </a:r>
          <a:endParaRPr lang="en-US" dirty="0"/>
        </a:p>
      </dgm:t>
    </dgm:pt>
    <dgm:pt modelId="{BCDA8EB2-05B1-4EE5-B53B-AAF77E7B7B67}" type="parTrans" cxnId="{18C490E8-BAFF-4CEF-947C-32D3FF4A25D4}">
      <dgm:prSet/>
      <dgm:spPr/>
      <dgm:t>
        <a:bodyPr/>
        <a:lstStyle/>
        <a:p>
          <a:endParaRPr lang="en-US"/>
        </a:p>
      </dgm:t>
    </dgm:pt>
    <dgm:pt modelId="{7D49021F-3089-4FEA-8A3C-7985EABA9DBC}" type="sibTrans" cxnId="{18C490E8-BAFF-4CEF-947C-32D3FF4A25D4}">
      <dgm:prSet/>
      <dgm:spPr/>
      <dgm:t>
        <a:bodyPr/>
        <a:lstStyle/>
        <a:p>
          <a:endParaRPr lang="en-US"/>
        </a:p>
      </dgm:t>
    </dgm:pt>
    <dgm:pt modelId="{CE135830-78F2-46A5-96D5-39BFB04D8B70}">
      <dgm:prSet/>
      <dgm:spPr/>
      <dgm:t>
        <a:bodyPr/>
        <a:lstStyle/>
        <a:p>
          <a:pPr rtl="0"/>
          <a:r>
            <a:rPr lang="en-US" b="0" i="0" baseline="0" dirty="0" smtClean="0"/>
            <a:t>Negative Set: Everything else!</a:t>
          </a:r>
          <a:endParaRPr lang="en-US" dirty="0"/>
        </a:p>
      </dgm:t>
    </dgm:pt>
    <dgm:pt modelId="{60BD788C-DB06-4DBD-BA14-5A5CC4F719E1}" type="parTrans" cxnId="{02D63A3D-137D-4900-802C-582B0177EC9B}">
      <dgm:prSet/>
      <dgm:spPr/>
      <dgm:t>
        <a:bodyPr/>
        <a:lstStyle/>
        <a:p>
          <a:endParaRPr lang="en-US"/>
        </a:p>
      </dgm:t>
    </dgm:pt>
    <dgm:pt modelId="{F83CB2F8-E261-4320-AFA1-135C74DC865A}" type="sibTrans" cxnId="{02D63A3D-137D-4900-802C-582B0177EC9B}">
      <dgm:prSet/>
      <dgm:spPr/>
      <dgm:t>
        <a:bodyPr/>
        <a:lstStyle/>
        <a:p>
          <a:endParaRPr lang="en-US"/>
        </a:p>
      </dgm:t>
    </dgm:pt>
    <dgm:pt modelId="{9AC172CA-2597-4A1B-B4C1-ADA017707ED2}" type="pres">
      <dgm:prSet presAssocID="{05360B99-FE62-4655-AB5B-37C32489862B}" presName="Name0" presStyleCnt="0">
        <dgm:presLayoutVars>
          <dgm:dir/>
          <dgm:animLvl val="lvl"/>
          <dgm:resizeHandles val="exact"/>
        </dgm:presLayoutVars>
      </dgm:prSet>
      <dgm:spPr/>
    </dgm:pt>
    <dgm:pt modelId="{606A79A4-C535-415C-817C-52869D1C43B4}" type="pres">
      <dgm:prSet presAssocID="{38550735-095C-4705-9EFA-1C4F83324992}" presName="linNode" presStyleCnt="0"/>
      <dgm:spPr/>
    </dgm:pt>
    <dgm:pt modelId="{0B97B503-CE68-4ED3-ADBE-BDC0C3111B21}" type="pres">
      <dgm:prSet presAssocID="{38550735-095C-4705-9EFA-1C4F8332499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E3292E8-17DD-4C18-ABAD-7A435BDD0FFA}" type="pres">
      <dgm:prSet presAssocID="{38550735-095C-4705-9EFA-1C4F8332499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21E3F3E-2EDC-492B-BE6B-2351FA5EB9BC}" type="presOf" srcId="{05360B99-FE62-4655-AB5B-37C32489862B}" destId="{9AC172CA-2597-4A1B-B4C1-ADA017707ED2}" srcOrd="0" destOrd="0" presId="urn:microsoft.com/office/officeart/2005/8/layout/vList5"/>
    <dgm:cxn modelId="{72112588-FD20-4AF4-8369-EFC2849596B5}" type="presOf" srcId="{97DE0E0C-AF44-4078-BA9D-5082670A8032}" destId="{2E3292E8-17DD-4C18-ABAD-7A435BDD0FFA}" srcOrd="0" destOrd="0" presId="urn:microsoft.com/office/officeart/2005/8/layout/vList5"/>
    <dgm:cxn modelId="{02D63A3D-137D-4900-802C-582B0177EC9B}" srcId="{38550735-095C-4705-9EFA-1C4F83324992}" destId="{CE135830-78F2-46A5-96D5-39BFB04D8B70}" srcOrd="1" destOrd="0" parTransId="{60BD788C-DB06-4DBD-BA14-5A5CC4F719E1}" sibTransId="{F83CB2F8-E261-4320-AFA1-135C74DC865A}"/>
    <dgm:cxn modelId="{B5997E96-7A5B-436B-8728-421AF252C333}" type="presOf" srcId="{CE135830-78F2-46A5-96D5-39BFB04D8B70}" destId="{2E3292E8-17DD-4C18-ABAD-7A435BDD0FFA}" srcOrd="0" destOrd="1" presId="urn:microsoft.com/office/officeart/2005/8/layout/vList5"/>
    <dgm:cxn modelId="{95A4C416-16C6-410A-BCE3-90FCB0302458}" type="presOf" srcId="{38550735-095C-4705-9EFA-1C4F83324992}" destId="{0B97B503-CE68-4ED3-ADBE-BDC0C3111B21}" srcOrd="0" destOrd="0" presId="urn:microsoft.com/office/officeart/2005/8/layout/vList5"/>
    <dgm:cxn modelId="{9D83787D-ED9E-4992-9336-6B4DDB3AC796}" srcId="{05360B99-FE62-4655-AB5B-37C32489862B}" destId="{38550735-095C-4705-9EFA-1C4F83324992}" srcOrd="0" destOrd="0" parTransId="{20D08C4C-B28E-4B64-9B8E-3D97BF0824D6}" sibTransId="{BD078661-1D8F-4BF5-93C8-42DF7CD5FAD1}"/>
    <dgm:cxn modelId="{18C490E8-BAFF-4CEF-947C-32D3FF4A25D4}" srcId="{38550735-095C-4705-9EFA-1C4F83324992}" destId="{97DE0E0C-AF44-4078-BA9D-5082670A8032}" srcOrd="0" destOrd="0" parTransId="{BCDA8EB2-05B1-4EE5-B53B-AAF77E7B7B67}" sibTransId="{7D49021F-3089-4FEA-8A3C-7985EABA9DBC}"/>
    <dgm:cxn modelId="{ECAD2939-0BA4-49F2-A665-4A36B14E915E}" type="presParOf" srcId="{9AC172CA-2597-4A1B-B4C1-ADA017707ED2}" destId="{606A79A4-C535-415C-817C-52869D1C43B4}" srcOrd="0" destOrd="0" presId="urn:microsoft.com/office/officeart/2005/8/layout/vList5"/>
    <dgm:cxn modelId="{C14CD713-7F36-4932-8B58-0252E6504B17}" type="presParOf" srcId="{606A79A4-C535-415C-817C-52869D1C43B4}" destId="{0B97B503-CE68-4ED3-ADBE-BDC0C3111B21}" srcOrd="0" destOrd="0" presId="urn:microsoft.com/office/officeart/2005/8/layout/vList5"/>
    <dgm:cxn modelId="{63B0F26D-A114-4688-B19C-64970F751BFA}" type="presParOf" srcId="{606A79A4-C535-415C-817C-52869D1C43B4}" destId="{2E3292E8-17DD-4C18-ABAD-7A435BDD0FFA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BEE821-4428-4D3E-9C20-0EBB98F05F12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A2F07778-84D6-4AE0-B3A0-DA3EA615F3F9}">
      <dgm:prSet phldrT="[Text]"/>
      <dgm:spPr/>
      <dgm:t>
        <a:bodyPr/>
        <a:lstStyle/>
        <a:p>
          <a:r>
            <a:rPr lang="en-US" dirty="0" smtClean="0"/>
            <a:t>IE CSV Entries</a:t>
          </a:r>
          <a:endParaRPr lang="en-US" dirty="0"/>
        </a:p>
      </dgm:t>
    </dgm:pt>
    <dgm:pt modelId="{2F0A8FA9-2163-4A8E-8710-3B435A7230A0}" type="parTrans" cxnId="{E8BAAEAD-3CC8-4473-AA06-93D580AE49C1}">
      <dgm:prSet/>
      <dgm:spPr/>
      <dgm:t>
        <a:bodyPr/>
        <a:lstStyle/>
        <a:p>
          <a:endParaRPr lang="en-US"/>
        </a:p>
      </dgm:t>
    </dgm:pt>
    <dgm:pt modelId="{D76CAA4C-FFC1-4A2B-A67D-93350F04CDF8}" type="sibTrans" cxnId="{E8BAAEAD-3CC8-4473-AA06-93D580AE49C1}">
      <dgm:prSet/>
      <dgm:spPr/>
      <dgm:t>
        <a:bodyPr/>
        <a:lstStyle/>
        <a:p>
          <a:endParaRPr lang="en-US"/>
        </a:p>
      </dgm:t>
    </dgm:pt>
    <dgm:pt modelId="{48A7B5A3-B97D-46B1-B392-EE00F317E248}">
      <dgm:prSet phldrT="[Text]"/>
      <dgm:spPr/>
      <dgm:t>
        <a:bodyPr/>
        <a:lstStyle/>
        <a:p>
          <a:r>
            <a:rPr lang="en-US" dirty="0" smtClean="0"/>
            <a:t>Filter and Merge</a:t>
          </a:r>
          <a:endParaRPr lang="en-US" dirty="0"/>
        </a:p>
      </dgm:t>
    </dgm:pt>
    <dgm:pt modelId="{BBC9E28F-9063-4DB9-A6AD-17F24631569C}" type="parTrans" cxnId="{C3DCDE92-7865-46AA-A0BD-8AEAF2FF5B51}">
      <dgm:prSet/>
      <dgm:spPr/>
      <dgm:t>
        <a:bodyPr/>
        <a:lstStyle/>
        <a:p>
          <a:endParaRPr lang="en-US"/>
        </a:p>
      </dgm:t>
    </dgm:pt>
    <dgm:pt modelId="{C80F118F-CEA4-41CA-8636-0FD66048FC8B}" type="sibTrans" cxnId="{C3DCDE92-7865-46AA-A0BD-8AEAF2FF5B51}">
      <dgm:prSet/>
      <dgm:spPr/>
      <dgm:t>
        <a:bodyPr/>
        <a:lstStyle/>
        <a:p>
          <a:endParaRPr lang="en-US"/>
        </a:p>
      </dgm:t>
    </dgm:pt>
    <dgm:pt modelId="{8A58C563-AF67-4E55-9FCC-EE2B3912C078}">
      <dgm:prSet phldrT="[Text]"/>
      <dgm:spPr/>
      <dgm:t>
        <a:bodyPr/>
        <a:lstStyle/>
        <a:p>
          <a:r>
            <a:rPr lang="en-US" dirty="0" smtClean="0"/>
            <a:t>Hikes DB</a:t>
          </a:r>
          <a:endParaRPr lang="en-US" dirty="0"/>
        </a:p>
      </dgm:t>
    </dgm:pt>
    <dgm:pt modelId="{9EC34F07-D251-4D7D-9841-19E1F91874EE}" type="parTrans" cxnId="{C686367B-A3E3-4A38-9402-78C686A5814F}">
      <dgm:prSet/>
      <dgm:spPr/>
      <dgm:t>
        <a:bodyPr/>
        <a:lstStyle/>
        <a:p>
          <a:endParaRPr lang="en-US"/>
        </a:p>
      </dgm:t>
    </dgm:pt>
    <dgm:pt modelId="{1701ABEC-FAAA-48C2-B38C-D416BC00E6CB}" type="sibTrans" cxnId="{C686367B-A3E3-4A38-9402-78C686A5814F}">
      <dgm:prSet/>
      <dgm:spPr/>
      <dgm:t>
        <a:bodyPr/>
        <a:lstStyle/>
        <a:p>
          <a:endParaRPr lang="en-US"/>
        </a:p>
      </dgm:t>
    </dgm:pt>
    <dgm:pt modelId="{7757CFD4-07A0-4FC0-8AFA-505C6A23A3CF}" type="pres">
      <dgm:prSet presAssocID="{1BBEE821-4428-4D3E-9C20-0EBB98F05F12}" presName="Name0" presStyleCnt="0">
        <dgm:presLayoutVars>
          <dgm:dir/>
          <dgm:resizeHandles val="exact"/>
        </dgm:presLayoutVars>
      </dgm:prSet>
      <dgm:spPr/>
    </dgm:pt>
    <dgm:pt modelId="{7A4BE9B8-6B8F-4F8E-9BBA-B2DF74B81894}" type="pres">
      <dgm:prSet presAssocID="{A2F07778-84D6-4AE0-B3A0-DA3EA615F3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CF08A-F09D-4C4F-932B-234117E10DDE}" type="pres">
      <dgm:prSet presAssocID="{D76CAA4C-FFC1-4A2B-A67D-93350F04CDF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226194-AA7F-4CEA-ADE5-4AFE152281F8}" type="pres">
      <dgm:prSet presAssocID="{D76CAA4C-FFC1-4A2B-A67D-93350F04CDF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A27C981-2B67-48AB-9C6D-3FE51D3B5C5B}" type="pres">
      <dgm:prSet presAssocID="{48A7B5A3-B97D-46B1-B392-EE00F317E2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C2273-C6D3-4B35-98BD-F4F561C1A04C}" type="pres">
      <dgm:prSet presAssocID="{C80F118F-CEA4-41CA-8636-0FD66048FC8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648CD49-2F8C-4007-8E14-19D0D1F7E4F6}" type="pres">
      <dgm:prSet presAssocID="{C80F118F-CEA4-41CA-8636-0FD66048FC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FED62E5-6840-45A5-9B3A-0687A74CBB3C}" type="pres">
      <dgm:prSet presAssocID="{8A58C563-AF67-4E55-9FCC-EE2B3912C0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B4DF3-4861-49C8-8CB0-314B4C0761CF}" type="presOf" srcId="{A2F07778-84D6-4AE0-B3A0-DA3EA615F3F9}" destId="{7A4BE9B8-6B8F-4F8E-9BBA-B2DF74B81894}" srcOrd="0" destOrd="0" presId="urn:microsoft.com/office/officeart/2005/8/layout/process1"/>
    <dgm:cxn modelId="{681F7B2C-D5C5-4F96-B87C-411E7E1AEE6D}" type="presOf" srcId="{8A58C563-AF67-4E55-9FCC-EE2B3912C078}" destId="{2FED62E5-6840-45A5-9B3A-0687A74CBB3C}" srcOrd="0" destOrd="0" presId="urn:microsoft.com/office/officeart/2005/8/layout/process1"/>
    <dgm:cxn modelId="{C686367B-A3E3-4A38-9402-78C686A5814F}" srcId="{1BBEE821-4428-4D3E-9C20-0EBB98F05F12}" destId="{8A58C563-AF67-4E55-9FCC-EE2B3912C078}" srcOrd="2" destOrd="0" parTransId="{9EC34F07-D251-4D7D-9841-19E1F91874EE}" sibTransId="{1701ABEC-FAAA-48C2-B38C-D416BC00E6CB}"/>
    <dgm:cxn modelId="{43476D6B-B47D-41EF-9DA1-A161392F11AA}" type="presOf" srcId="{D76CAA4C-FFC1-4A2B-A67D-93350F04CDF8}" destId="{5E8CF08A-F09D-4C4F-932B-234117E10DDE}" srcOrd="0" destOrd="0" presId="urn:microsoft.com/office/officeart/2005/8/layout/process1"/>
    <dgm:cxn modelId="{C3DCDE92-7865-46AA-A0BD-8AEAF2FF5B51}" srcId="{1BBEE821-4428-4D3E-9C20-0EBB98F05F12}" destId="{48A7B5A3-B97D-46B1-B392-EE00F317E248}" srcOrd="1" destOrd="0" parTransId="{BBC9E28F-9063-4DB9-A6AD-17F24631569C}" sibTransId="{C80F118F-CEA4-41CA-8636-0FD66048FC8B}"/>
    <dgm:cxn modelId="{E8BAAEAD-3CC8-4473-AA06-93D580AE49C1}" srcId="{1BBEE821-4428-4D3E-9C20-0EBB98F05F12}" destId="{A2F07778-84D6-4AE0-B3A0-DA3EA615F3F9}" srcOrd="0" destOrd="0" parTransId="{2F0A8FA9-2163-4A8E-8710-3B435A7230A0}" sibTransId="{D76CAA4C-FFC1-4A2B-A67D-93350F04CDF8}"/>
    <dgm:cxn modelId="{307FCE82-B027-4F4E-805B-40D84675AEA0}" type="presOf" srcId="{C80F118F-CEA4-41CA-8636-0FD66048FC8B}" destId="{1648CD49-2F8C-4007-8E14-19D0D1F7E4F6}" srcOrd="1" destOrd="0" presId="urn:microsoft.com/office/officeart/2005/8/layout/process1"/>
    <dgm:cxn modelId="{EAA300A3-A3DB-4421-9FC7-F6FCD43B7E16}" type="presOf" srcId="{48A7B5A3-B97D-46B1-B392-EE00F317E248}" destId="{1A27C981-2B67-48AB-9C6D-3FE51D3B5C5B}" srcOrd="0" destOrd="0" presId="urn:microsoft.com/office/officeart/2005/8/layout/process1"/>
    <dgm:cxn modelId="{43D9583A-1B84-43D0-8878-055C136DBAE4}" type="presOf" srcId="{C80F118F-CEA4-41CA-8636-0FD66048FC8B}" destId="{5F0C2273-C6D3-4B35-98BD-F4F561C1A04C}" srcOrd="0" destOrd="0" presId="urn:microsoft.com/office/officeart/2005/8/layout/process1"/>
    <dgm:cxn modelId="{9C37068D-9A79-4889-B44A-E2C9A4627953}" type="presOf" srcId="{D76CAA4C-FFC1-4A2B-A67D-93350F04CDF8}" destId="{D0226194-AA7F-4CEA-ADE5-4AFE152281F8}" srcOrd="1" destOrd="0" presId="urn:microsoft.com/office/officeart/2005/8/layout/process1"/>
    <dgm:cxn modelId="{09AFDDE6-0D17-4064-BC9B-4C6853D46774}" type="presOf" srcId="{1BBEE821-4428-4D3E-9C20-0EBB98F05F12}" destId="{7757CFD4-07A0-4FC0-8AFA-505C6A23A3CF}" srcOrd="0" destOrd="0" presId="urn:microsoft.com/office/officeart/2005/8/layout/process1"/>
    <dgm:cxn modelId="{FF1500F7-E5F2-43D1-A55D-49C2268668CC}" type="presParOf" srcId="{7757CFD4-07A0-4FC0-8AFA-505C6A23A3CF}" destId="{7A4BE9B8-6B8F-4F8E-9BBA-B2DF74B81894}" srcOrd="0" destOrd="0" presId="urn:microsoft.com/office/officeart/2005/8/layout/process1"/>
    <dgm:cxn modelId="{B0D955B2-E27A-41E9-8D2E-ECCDC4A2A310}" type="presParOf" srcId="{7757CFD4-07A0-4FC0-8AFA-505C6A23A3CF}" destId="{5E8CF08A-F09D-4C4F-932B-234117E10DDE}" srcOrd="1" destOrd="0" presId="urn:microsoft.com/office/officeart/2005/8/layout/process1"/>
    <dgm:cxn modelId="{62436FA5-8066-4110-A3C0-4862F0C50777}" type="presParOf" srcId="{5E8CF08A-F09D-4C4F-932B-234117E10DDE}" destId="{D0226194-AA7F-4CEA-ADE5-4AFE152281F8}" srcOrd="0" destOrd="0" presId="urn:microsoft.com/office/officeart/2005/8/layout/process1"/>
    <dgm:cxn modelId="{738E1FB8-6343-4BD4-9CA0-9EB0678944B3}" type="presParOf" srcId="{7757CFD4-07A0-4FC0-8AFA-505C6A23A3CF}" destId="{1A27C981-2B67-48AB-9C6D-3FE51D3B5C5B}" srcOrd="2" destOrd="0" presId="urn:microsoft.com/office/officeart/2005/8/layout/process1"/>
    <dgm:cxn modelId="{54EE0BD5-EAE2-432C-939C-3278378A3FE9}" type="presParOf" srcId="{7757CFD4-07A0-4FC0-8AFA-505C6A23A3CF}" destId="{5F0C2273-C6D3-4B35-98BD-F4F561C1A04C}" srcOrd="3" destOrd="0" presId="urn:microsoft.com/office/officeart/2005/8/layout/process1"/>
    <dgm:cxn modelId="{861190FE-18F7-4EA5-8DA6-0F9DEB9E7656}" type="presParOf" srcId="{5F0C2273-C6D3-4B35-98BD-F4F561C1A04C}" destId="{1648CD49-2F8C-4007-8E14-19D0D1F7E4F6}" srcOrd="0" destOrd="0" presId="urn:microsoft.com/office/officeart/2005/8/layout/process1"/>
    <dgm:cxn modelId="{49E5AB6F-A01D-47FA-93AA-AB0B9CBCFEBC}" type="presParOf" srcId="{7757CFD4-07A0-4FC0-8AFA-505C6A23A3CF}" destId="{2FED62E5-6840-45A5-9B3A-0687A74CBB3C}" srcOrd="4" destOrd="0" presId="urn:microsoft.com/office/officeart/2005/8/layout/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0A742B-08C3-4660-ABB7-08EFD1FA1566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1EA6B-5853-48A3-AF7F-281A852BE9A9}">
      <dgm:prSet phldrT="[Text]"/>
      <dgm:spPr/>
      <dgm:t>
        <a:bodyPr/>
        <a:lstStyle/>
        <a:p>
          <a:r>
            <a:rPr lang="en-US" dirty="0" smtClean="0"/>
            <a:t>Result Hikes</a:t>
          </a:r>
          <a:endParaRPr lang="en-US" dirty="0"/>
        </a:p>
      </dgm:t>
    </dgm:pt>
    <dgm:pt modelId="{95148662-01A7-4202-AC2E-DD9AEF631E67}" type="parTrans" cxnId="{B0505DD0-6AA4-4C71-B7DC-435054832027}">
      <dgm:prSet/>
      <dgm:spPr/>
      <dgm:t>
        <a:bodyPr/>
        <a:lstStyle/>
        <a:p>
          <a:endParaRPr lang="en-US"/>
        </a:p>
      </dgm:t>
    </dgm:pt>
    <dgm:pt modelId="{371D4BCC-F675-4A49-B686-F1134B871874}" type="sibTrans" cxnId="{B0505DD0-6AA4-4C71-B7DC-435054832027}">
      <dgm:prSet/>
      <dgm:spPr/>
      <dgm:t>
        <a:bodyPr/>
        <a:lstStyle/>
        <a:p>
          <a:endParaRPr lang="en-US"/>
        </a:p>
      </dgm:t>
    </dgm:pt>
    <dgm:pt modelId="{439BF55D-C215-4B07-AAB0-D983C79F2612}">
      <dgm:prSet phldrT="[Text]"/>
      <dgm:spPr/>
      <dgm:t>
        <a:bodyPr/>
        <a:lstStyle/>
        <a:p>
          <a:r>
            <a:rPr lang="en-US" dirty="0" smtClean="0"/>
            <a:t>Hikes DB</a:t>
          </a:r>
          <a:endParaRPr lang="en-US" dirty="0"/>
        </a:p>
      </dgm:t>
    </dgm:pt>
    <dgm:pt modelId="{E807391B-CB03-44E6-9384-EE7B780ED6E7}" type="parTrans" cxnId="{A7B8A6A5-1462-4683-9AA0-AC987DE7EAEE}">
      <dgm:prSet/>
      <dgm:spPr/>
      <dgm:t>
        <a:bodyPr/>
        <a:lstStyle/>
        <a:p>
          <a:endParaRPr lang="en-US"/>
        </a:p>
      </dgm:t>
    </dgm:pt>
    <dgm:pt modelId="{9D194929-B2FB-48EF-BAF8-BCF2FEE61135}" type="sibTrans" cxnId="{A7B8A6A5-1462-4683-9AA0-AC987DE7EAEE}">
      <dgm:prSet/>
      <dgm:spPr/>
      <dgm:t>
        <a:bodyPr/>
        <a:lstStyle/>
        <a:p>
          <a:endParaRPr lang="en-US"/>
        </a:p>
      </dgm:t>
    </dgm:pt>
    <dgm:pt modelId="{82766D83-CF18-4F52-8D0C-9F17E80A7DFC}">
      <dgm:prSet phldrT="[Text]"/>
      <dgm:spPr/>
      <dgm:t>
        <a:bodyPr/>
        <a:lstStyle/>
        <a:p>
          <a:r>
            <a:rPr lang="en-US" dirty="0" smtClean="0"/>
            <a:t>User Query</a:t>
          </a:r>
          <a:endParaRPr lang="en-US" dirty="0"/>
        </a:p>
      </dgm:t>
    </dgm:pt>
    <dgm:pt modelId="{83977EA5-12D9-4EE6-8C4A-06802DF08F64}" type="parTrans" cxnId="{D0C10386-5C11-4F3C-BF23-CB344479D151}">
      <dgm:prSet/>
      <dgm:spPr/>
      <dgm:t>
        <a:bodyPr/>
        <a:lstStyle/>
        <a:p>
          <a:endParaRPr lang="en-US"/>
        </a:p>
      </dgm:t>
    </dgm:pt>
    <dgm:pt modelId="{DBB37E5F-1E96-4ECA-897B-57807D77BE88}" type="sibTrans" cxnId="{D0C10386-5C11-4F3C-BF23-CB344479D151}">
      <dgm:prSet/>
      <dgm:spPr/>
      <dgm:t>
        <a:bodyPr/>
        <a:lstStyle/>
        <a:p>
          <a:endParaRPr lang="en-US"/>
        </a:p>
      </dgm:t>
    </dgm:pt>
    <dgm:pt modelId="{9F4739AA-1A85-4278-BC9E-D41C226C812A}">
      <dgm:prSet phldrT="[Text]"/>
      <dgm:spPr/>
      <dgm:t>
        <a:bodyPr/>
        <a:lstStyle/>
        <a:p>
          <a:r>
            <a:rPr lang="en-US" dirty="0" smtClean="0"/>
            <a:t>Location DB</a:t>
          </a:r>
          <a:endParaRPr lang="en-US" dirty="0"/>
        </a:p>
      </dgm:t>
    </dgm:pt>
    <dgm:pt modelId="{AF6C3527-CEA7-4AA9-B259-D552F71D13E5}" type="parTrans" cxnId="{9228A181-E960-476A-BBC0-BDB3B198992C}">
      <dgm:prSet/>
      <dgm:spPr/>
      <dgm:t>
        <a:bodyPr/>
        <a:lstStyle/>
        <a:p>
          <a:endParaRPr lang="en-US"/>
        </a:p>
      </dgm:t>
    </dgm:pt>
    <dgm:pt modelId="{55B94B08-0AF1-4D93-9843-506EDDFC4E02}" type="sibTrans" cxnId="{9228A181-E960-476A-BBC0-BDB3B198992C}">
      <dgm:prSet/>
      <dgm:spPr/>
      <dgm:t>
        <a:bodyPr/>
        <a:lstStyle/>
        <a:p>
          <a:endParaRPr lang="en-US"/>
        </a:p>
      </dgm:t>
    </dgm:pt>
    <dgm:pt modelId="{998FA33F-CAAB-4D00-A75B-BBB8D0586E91}" type="pres">
      <dgm:prSet presAssocID="{E10A742B-08C3-4660-ABB7-08EFD1FA15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916FEC-7DF5-4B9D-9000-827160092F80}" type="pres">
      <dgm:prSet presAssocID="{3AF1EA6B-5853-48A3-AF7F-281A852BE9A9}" presName="centerShape" presStyleLbl="node0" presStyleIdx="0" presStyleCnt="1"/>
      <dgm:spPr/>
      <dgm:t>
        <a:bodyPr/>
        <a:lstStyle/>
        <a:p>
          <a:endParaRPr lang="en-US"/>
        </a:p>
      </dgm:t>
    </dgm:pt>
    <dgm:pt modelId="{C94CE071-79AF-4744-9999-33598BF8B303}" type="pres">
      <dgm:prSet presAssocID="{E807391B-CB03-44E6-9384-EE7B780ED6E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0FFE954-67EC-4579-AFED-9386FC6D56F9}" type="pres">
      <dgm:prSet presAssocID="{439BF55D-C215-4B07-AAB0-D983C79F261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83EC6-AA96-4081-BBA4-DCB94DF06468}" type="pres">
      <dgm:prSet presAssocID="{83977EA5-12D9-4EE6-8C4A-06802DF08F6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A53DB4D-BFDA-460E-9D24-88A34968B49E}" type="pres">
      <dgm:prSet presAssocID="{82766D83-CF18-4F52-8D0C-9F17E80A7D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712BA-9959-4251-8D09-4E34642F478E}" type="pres">
      <dgm:prSet presAssocID="{AF6C3527-CEA7-4AA9-B259-D552F71D13E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BE70FEE-63B6-4DAC-86E7-F86F93BEAD48}" type="pres">
      <dgm:prSet presAssocID="{9F4739AA-1A85-4278-BC9E-D41C226C81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05DD0-6AA4-4C71-B7DC-435054832027}" srcId="{E10A742B-08C3-4660-ABB7-08EFD1FA1566}" destId="{3AF1EA6B-5853-48A3-AF7F-281A852BE9A9}" srcOrd="0" destOrd="0" parTransId="{95148662-01A7-4202-AC2E-DD9AEF631E67}" sibTransId="{371D4BCC-F675-4A49-B686-F1134B871874}"/>
    <dgm:cxn modelId="{7ABB0A09-C71C-4FC1-9F3C-6B30E6E9DBF9}" type="presOf" srcId="{439BF55D-C215-4B07-AAB0-D983C79F2612}" destId="{20FFE954-67EC-4579-AFED-9386FC6D56F9}" srcOrd="0" destOrd="0" presId="urn:microsoft.com/office/officeart/2005/8/layout/radial4"/>
    <dgm:cxn modelId="{71303D28-0617-4326-9555-286B8FA6A519}" type="presOf" srcId="{E10A742B-08C3-4660-ABB7-08EFD1FA1566}" destId="{998FA33F-CAAB-4D00-A75B-BBB8D0586E91}" srcOrd="0" destOrd="0" presId="urn:microsoft.com/office/officeart/2005/8/layout/radial4"/>
    <dgm:cxn modelId="{8D2EF4CF-17CB-4C8E-85B3-CD0EA3738243}" type="presOf" srcId="{83977EA5-12D9-4EE6-8C4A-06802DF08F64}" destId="{16883EC6-AA96-4081-BBA4-DCB94DF06468}" srcOrd="0" destOrd="0" presId="urn:microsoft.com/office/officeart/2005/8/layout/radial4"/>
    <dgm:cxn modelId="{74A5B47A-33CE-4A63-A56A-3AA5660D3BA1}" type="presOf" srcId="{E807391B-CB03-44E6-9384-EE7B780ED6E7}" destId="{C94CE071-79AF-4744-9999-33598BF8B303}" srcOrd="0" destOrd="0" presId="urn:microsoft.com/office/officeart/2005/8/layout/radial4"/>
    <dgm:cxn modelId="{E7899C20-167E-4C4D-8450-C086345EEC49}" type="presOf" srcId="{82766D83-CF18-4F52-8D0C-9F17E80A7DFC}" destId="{BA53DB4D-BFDA-460E-9D24-88A34968B49E}" srcOrd="0" destOrd="0" presId="urn:microsoft.com/office/officeart/2005/8/layout/radial4"/>
    <dgm:cxn modelId="{5C1BE30A-FF9E-439A-80C1-685C447390CE}" type="presOf" srcId="{9F4739AA-1A85-4278-BC9E-D41C226C812A}" destId="{9BE70FEE-63B6-4DAC-86E7-F86F93BEAD48}" srcOrd="0" destOrd="0" presId="urn:microsoft.com/office/officeart/2005/8/layout/radial4"/>
    <dgm:cxn modelId="{9228A181-E960-476A-BBC0-BDB3B198992C}" srcId="{3AF1EA6B-5853-48A3-AF7F-281A852BE9A9}" destId="{9F4739AA-1A85-4278-BC9E-D41C226C812A}" srcOrd="2" destOrd="0" parTransId="{AF6C3527-CEA7-4AA9-B259-D552F71D13E5}" sibTransId="{55B94B08-0AF1-4D93-9843-506EDDFC4E02}"/>
    <dgm:cxn modelId="{A7B8A6A5-1462-4683-9AA0-AC987DE7EAEE}" srcId="{3AF1EA6B-5853-48A3-AF7F-281A852BE9A9}" destId="{439BF55D-C215-4B07-AAB0-D983C79F2612}" srcOrd="0" destOrd="0" parTransId="{E807391B-CB03-44E6-9384-EE7B780ED6E7}" sibTransId="{9D194929-B2FB-48EF-BAF8-BCF2FEE61135}"/>
    <dgm:cxn modelId="{D0C10386-5C11-4F3C-BF23-CB344479D151}" srcId="{3AF1EA6B-5853-48A3-AF7F-281A852BE9A9}" destId="{82766D83-CF18-4F52-8D0C-9F17E80A7DFC}" srcOrd="1" destOrd="0" parTransId="{83977EA5-12D9-4EE6-8C4A-06802DF08F64}" sibTransId="{DBB37E5F-1E96-4ECA-897B-57807D77BE88}"/>
    <dgm:cxn modelId="{FEF647A6-F803-4FE8-8046-13257919E70B}" type="presOf" srcId="{AF6C3527-CEA7-4AA9-B259-D552F71D13E5}" destId="{7B1712BA-9959-4251-8D09-4E34642F478E}" srcOrd="0" destOrd="0" presId="urn:microsoft.com/office/officeart/2005/8/layout/radial4"/>
    <dgm:cxn modelId="{7FC2A2F9-01B8-43F1-8097-C4FBCAA7A711}" type="presOf" srcId="{3AF1EA6B-5853-48A3-AF7F-281A852BE9A9}" destId="{C4916FEC-7DF5-4B9D-9000-827160092F80}" srcOrd="0" destOrd="0" presId="urn:microsoft.com/office/officeart/2005/8/layout/radial4"/>
    <dgm:cxn modelId="{276AFA20-81E0-4D17-BBA7-9F305AD36260}" type="presParOf" srcId="{998FA33F-CAAB-4D00-A75B-BBB8D0586E91}" destId="{C4916FEC-7DF5-4B9D-9000-827160092F80}" srcOrd="0" destOrd="0" presId="urn:microsoft.com/office/officeart/2005/8/layout/radial4"/>
    <dgm:cxn modelId="{B2B242C3-AAFB-4331-BE62-58F6ED5CD68E}" type="presParOf" srcId="{998FA33F-CAAB-4D00-A75B-BBB8D0586E91}" destId="{C94CE071-79AF-4744-9999-33598BF8B303}" srcOrd="1" destOrd="0" presId="urn:microsoft.com/office/officeart/2005/8/layout/radial4"/>
    <dgm:cxn modelId="{A086708E-9941-45C9-B04A-10323E2C5494}" type="presParOf" srcId="{998FA33F-CAAB-4D00-A75B-BBB8D0586E91}" destId="{20FFE954-67EC-4579-AFED-9386FC6D56F9}" srcOrd="2" destOrd="0" presId="urn:microsoft.com/office/officeart/2005/8/layout/radial4"/>
    <dgm:cxn modelId="{40AFE534-B6A0-4BDF-88ED-103FCB8B83B7}" type="presParOf" srcId="{998FA33F-CAAB-4D00-A75B-BBB8D0586E91}" destId="{16883EC6-AA96-4081-BBA4-DCB94DF06468}" srcOrd="3" destOrd="0" presId="urn:microsoft.com/office/officeart/2005/8/layout/radial4"/>
    <dgm:cxn modelId="{271B69F3-911F-4905-8801-E7A3F7563EBF}" type="presParOf" srcId="{998FA33F-CAAB-4D00-A75B-BBB8D0586E91}" destId="{BA53DB4D-BFDA-460E-9D24-88A34968B49E}" srcOrd="4" destOrd="0" presId="urn:microsoft.com/office/officeart/2005/8/layout/radial4"/>
    <dgm:cxn modelId="{1BBE7F95-28F2-4B55-A013-70F6EE8899B1}" type="presParOf" srcId="{998FA33F-CAAB-4D00-A75B-BBB8D0586E91}" destId="{7B1712BA-9959-4251-8D09-4E34642F478E}" srcOrd="5" destOrd="0" presId="urn:microsoft.com/office/officeart/2005/8/layout/radial4"/>
    <dgm:cxn modelId="{89534E81-32FD-4DE5-8CAA-CFC6784C3B0B}" type="presParOf" srcId="{998FA33F-CAAB-4D00-A75B-BBB8D0586E91}" destId="{9BE70FEE-63B6-4DAC-86E7-F86F93BEAD48}" srcOrd="6" destOrd="0" presId="urn:microsoft.com/office/officeart/2005/8/layout/radial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83A353-5169-4CB8-90E2-8248919BA70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080D60-33E5-4B00-92C7-CF31D29A0B92}">
      <dgm:prSet/>
      <dgm:spPr/>
      <dgm:t>
        <a:bodyPr/>
        <a:lstStyle/>
        <a:p>
          <a:pPr rtl="0"/>
          <a:r>
            <a:rPr lang="en-US" dirty="0" smtClean="0"/>
            <a:t>Chad </a:t>
          </a:r>
          <a:r>
            <a:rPr lang="en-US" dirty="0" err="1" smtClean="0"/>
            <a:t>Mackley</a:t>
          </a:r>
          <a:r>
            <a:rPr lang="en-US" dirty="0" smtClean="0"/>
            <a:t> – Crawler</a:t>
          </a:r>
          <a:endParaRPr lang="en-US" dirty="0"/>
        </a:p>
      </dgm:t>
    </dgm:pt>
    <dgm:pt modelId="{C199A75F-0A09-48DB-8335-E04392777534}" type="parTrans" cxnId="{5B59D1A5-D10B-4C67-A39D-A60E99934557}">
      <dgm:prSet/>
      <dgm:spPr/>
      <dgm:t>
        <a:bodyPr/>
        <a:lstStyle/>
        <a:p>
          <a:endParaRPr lang="en-US"/>
        </a:p>
      </dgm:t>
    </dgm:pt>
    <dgm:pt modelId="{2F9908EB-FA5C-489A-B77B-96CA7CCB8AFA}" type="sibTrans" cxnId="{5B59D1A5-D10B-4C67-A39D-A60E99934557}">
      <dgm:prSet/>
      <dgm:spPr/>
      <dgm:t>
        <a:bodyPr/>
        <a:lstStyle/>
        <a:p>
          <a:endParaRPr lang="en-US"/>
        </a:p>
      </dgm:t>
    </dgm:pt>
    <dgm:pt modelId="{E87D52F3-01D1-41CA-B108-3D6EF29DEF27}">
      <dgm:prSet/>
      <dgm:spPr/>
      <dgm:t>
        <a:bodyPr/>
        <a:lstStyle/>
        <a:p>
          <a:pPr rtl="0"/>
          <a:r>
            <a:rPr lang="en-US" dirty="0" smtClean="0"/>
            <a:t>James </a:t>
          </a:r>
          <a:r>
            <a:rPr lang="en-US" dirty="0" err="1" smtClean="0"/>
            <a:t>Hu</a:t>
          </a:r>
          <a:r>
            <a:rPr lang="en-US" dirty="0" smtClean="0"/>
            <a:t> – Classifier</a:t>
          </a:r>
          <a:endParaRPr lang="en-US" dirty="0"/>
        </a:p>
      </dgm:t>
    </dgm:pt>
    <dgm:pt modelId="{96D4CAEC-4FF5-4700-B0C8-7C046687BF41}" type="parTrans" cxnId="{0AE2A29D-93AD-4C56-B85C-9293C08734E8}">
      <dgm:prSet/>
      <dgm:spPr/>
      <dgm:t>
        <a:bodyPr/>
        <a:lstStyle/>
        <a:p>
          <a:endParaRPr lang="en-US"/>
        </a:p>
      </dgm:t>
    </dgm:pt>
    <dgm:pt modelId="{698B17BE-A894-465A-8EF7-FFEB72BEE8D3}" type="sibTrans" cxnId="{0AE2A29D-93AD-4C56-B85C-9293C08734E8}">
      <dgm:prSet/>
      <dgm:spPr/>
      <dgm:t>
        <a:bodyPr/>
        <a:lstStyle/>
        <a:p>
          <a:endParaRPr lang="en-US"/>
        </a:p>
      </dgm:t>
    </dgm:pt>
    <dgm:pt modelId="{DFCA175A-E4EB-470A-92FE-B4A40D8E19DE}">
      <dgm:prSet/>
      <dgm:spPr/>
      <dgm:t>
        <a:bodyPr/>
        <a:lstStyle/>
        <a:p>
          <a:pPr rtl="0"/>
          <a:r>
            <a:rPr lang="en-US" dirty="0" smtClean="0"/>
            <a:t>Michael </a:t>
          </a:r>
          <a:r>
            <a:rPr lang="en-US" dirty="0" err="1" smtClean="0"/>
            <a:t>Luoma</a:t>
          </a:r>
          <a:r>
            <a:rPr lang="en-US" dirty="0" smtClean="0"/>
            <a:t> – Information Extractor</a:t>
          </a:r>
          <a:endParaRPr lang="en-US" dirty="0"/>
        </a:p>
      </dgm:t>
    </dgm:pt>
    <dgm:pt modelId="{BF73BD70-FC52-446E-B651-3C0127EAF375}" type="parTrans" cxnId="{40E7B7F3-15A0-472E-B9FA-0A68538A63CC}">
      <dgm:prSet/>
      <dgm:spPr/>
      <dgm:t>
        <a:bodyPr/>
        <a:lstStyle/>
        <a:p>
          <a:endParaRPr lang="en-US"/>
        </a:p>
      </dgm:t>
    </dgm:pt>
    <dgm:pt modelId="{BD33D03C-206C-4B38-AE36-3DFF6CC57D70}" type="sibTrans" cxnId="{40E7B7F3-15A0-472E-B9FA-0A68538A63CC}">
      <dgm:prSet/>
      <dgm:spPr/>
      <dgm:t>
        <a:bodyPr/>
        <a:lstStyle/>
        <a:p>
          <a:endParaRPr lang="en-US"/>
        </a:p>
      </dgm:t>
    </dgm:pt>
    <dgm:pt modelId="{EAF7EC60-5C04-4814-A47F-01DBBDB2EAFC}">
      <dgm:prSet/>
      <dgm:spPr/>
      <dgm:t>
        <a:bodyPr/>
        <a:lstStyle/>
        <a:p>
          <a:pPr rtl="0"/>
          <a:r>
            <a:rPr lang="en-US" dirty="0" smtClean="0"/>
            <a:t>Josh Goodwin – Database and Front End</a:t>
          </a:r>
          <a:endParaRPr lang="en-US" dirty="0"/>
        </a:p>
      </dgm:t>
    </dgm:pt>
    <dgm:pt modelId="{B315B165-0F52-4DE6-A3DE-83E3194698FF}" type="parTrans" cxnId="{93014D72-76A1-464A-A72C-740269CF3464}">
      <dgm:prSet/>
      <dgm:spPr/>
      <dgm:t>
        <a:bodyPr/>
        <a:lstStyle/>
        <a:p>
          <a:endParaRPr lang="en-US"/>
        </a:p>
      </dgm:t>
    </dgm:pt>
    <dgm:pt modelId="{38A0F891-BE3C-4891-BA9A-2ABFD758BEFF}" type="sibTrans" cxnId="{93014D72-76A1-464A-A72C-740269CF3464}">
      <dgm:prSet/>
      <dgm:spPr/>
      <dgm:t>
        <a:bodyPr/>
        <a:lstStyle/>
        <a:p>
          <a:endParaRPr lang="en-US"/>
        </a:p>
      </dgm:t>
    </dgm:pt>
    <dgm:pt modelId="{1FD53E27-91B4-4107-A02D-0E216E168762}" type="pres">
      <dgm:prSet presAssocID="{8E83A353-5169-4CB8-90E2-8248919BA7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56359-B908-4DCE-927F-22CCD5A2914D}" type="pres">
      <dgm:prSet presAssocID="{4C080D60-33E5-4B00-92C7-CF31D29A0B92}" presName="linNode" presStyleCnt="0"/>
      <dgm:spPr/>
    </dgm:pt>
    <dgm:pt modelId="{6D80E3B7-9568-4C9A-BE89-5C00FF855324}" type="pres">
      <dgm:prSet presAssocID="{4C080D60-33E5-4B00-92C7-CF31D29A0B92}" presName="parentText" presStyleLbl="node1" presStyleIdx="0" presStyleCnt="4" custLinFactNeighborX="-76029" custLinFactNeighborY="277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2CFB8-8AC0-4621-8CC4-2B1E425071C9}" type="pres">
      <dgm:prSet presAssocID="{2F9908EB-FA5C-489A-B77B-96CA7CCB8AFA}" presName="sp" presStyleCnt="0"/>
      <dgm:spPr/>
    </dgm:pt>
    <dgm:pt modelId="{F479B570-0B0B-4CC9-8688-056DFF2B5F52}" type="pres">
      <dgm:prSet presAssocID="{E87D52F3-01D1-41CA-B108-3D6EF29DEF27}" presName="linNode" presStyleCnt="0"/>
      <dgm:spPr/>
    </dgm:pt>
    <dgm:pt modelId="{DF838066-3B26-44AF-9BC9-FBEB05F6EC9E}" type="pres">
      <dgm:prSet presAssocID="{E87D52F3-01D1-41CA-B108-3D6EF29DEF27}" presName="parentText" presStyleLbl="node1" presStyleIdx="1" presStyleCnt="4" custLinFactNeighborX="-76029" custLinFactNeighborY="696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64399-13AD-4224-AEE1-7D38BF30778B}" type="pres">
      <dgm:prSet presAssocID="{698B17BE-A894-465A-8EF7-FFEB72BEE8D3}" presName="sp" presStyleCnt="0"/>
      <dgm:spPr/>
    </dgm:pt>
    <dgm:pt modelId="{21B98123-2D9C-4310-BD37-7C01C0692BFA}" type="pres">
      <dgm:prSet presAssocID="{DFCA175A-E4EB-470A-92FE-B4A40D8E19DE}" presName="linNode" presStyleCnt="0"/>
      <dgm:spPr/>
    </dgm:pt>
    <dgm:pt modelId="{8902F29C-8CB3-4B45-A9C3-A8696AB99451}" type="pres">
      <dgm:prSet presAssocID="{DFCA175A-E4EB-470A-92FE-B4A40D8E19DE}" presName="parentText" presStyleLbl="node1" presStyleIdx="2" presStyleCnt="4" custLinFactY="-82232" custLinFactNeighborX="6800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81A6E-C9D1-4478-A066-1F4C7743FDEE}" type="pres">
      <dgm:prSet presAssocID="{BD33D03C-206C-4B38-AE36-3DFF6CC57D70}" presName="sp" presStyleCnt="0"/>
      <dgm:spPr/>
    </dgm:pt>
    <dgm:pt modelId="{98F0B1C2-8EAD-4F64-B8C1-021703C327DA}" type="pres">
      <dgm:prSet presAssocID="{EAF7EC60-5C04-4814-A47F-01DBBDB2EAFC}" presName="linNode" presStyleCnt="0"/>
      <dgm:spPr/>
    </dgm:pt>
    <dgm:pt modelId="{CEED9232-BE56-432D-AF3A-07F6656C11C8}" type="pres">
      <dgm:prSet presAssocID="{EAF7EC60-5C04-4814-A47F-01DBBDB2EAFC}" presName="parentText" presStyleLbl="node1" presStyleIdx="3" presStyleCnt="4" custLinFactY="-40357" custLinFactNeighborX="6800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59D1A5-D10B-4C67-A39D-A60E99934557}" srcId="{8E83A353-5169-4CB8-90E2-8248919BA703}" destId="{4C080D60-33E5-4B00-92C7-CF31D29A0B92}" srcOrd="0" destOrd="0" parTransId="{C199A75F-0A09-48DB-8335-E04392777534}" sibTransId="{2F9908EB-FA5C-489A-B77B-96CA7CCB8AFA}"/>
    <dgm:cxn modelId="{0AE2A29D-93AD-4C56-B85C-9293C08734E8}" srcId="{8E83A353-5169-4CB8-90E2-8248919BA703}" destId="{E87D52F3-01D1-41CA-B108-3D6EF29DEF27}" srcOrd="1" destOrd="0" parTransId="{96D4CAEC-4FF5-4700-B0C8-7C046687BF41}" sibTransId="{698B17BE-A894-465A-8EF7-FFEB72BEE8D3}"/>
    <dgm:cxn modelId="{01FCCD82-58C8-4DA2-91E6-F54D48C6D013}" type="presOf" srcId="{DFCA175A-E4EB-470A-92FE-B4A40D8E19DE}" destId="{8902F29C-8CB3-4B45-A9C3-A8696AB99451}" srcOrd="0" destOrd="0" presId="urn:microsoft.com/office/officeart/2005/8/layout/vList5"/>
    <dgm:cxn modelId="{0F409170-8128-4837-923A-52E744A92F24}" type="presOf" srcId="{EAF7EC60-5C04-4814-A47F-01DBBDB2EAFC}" destId="{CEED9232-BE56-432D-AF3A-07F6656C11C8}" srcOrd="0" destOrd="0" presId="urn:microsoft.com/office/officeart/2005/8/layout/vList5"/>
    <dgm:cxn modelId="{68ADA186-B932-4CEB-94BA-AFDB68E5772D}" type="presOf" srcId="{8E83A353-5169-4CB8-90E2-8248919BA703}" destId="{1FD53E27-91B4-4107-A02D-0E216E168762}" srcOrd="0" destOrd="0" presId="urn:microsoft.com/office/officeart/2005/8/layout/vList5"/>
    <dgm:cxn modelId="{1BBB1713-C9E7-411D-8BFD-8F33550CBA59}" type="presOf" srcId="{4C080D60-33E5-4B00-92C7-CF31D29A0B92}" destId="{6D80E3B7-9568-4C9A-BE89-5C00FF855324}" srcOrd="0" destOrd="0" presId="urn:microsoft.com/office/officeart/2005/8/layout/vList5"/>
    <dgm:cxn modelId="{53FAA4D0-B60B-4B1C-AEFA-61F8434E6DFF}" type="presOf" srcId="{E87D52F3-01D1-41CA-B108-3D6EF29DEF27}" destId="{DF838066-3B26-44AF-9BC9-FBEB05F6EC9E}" srcOrd="0" destOrd="0" presId="urn:microsoft.com/office/officeart/2005/8/layout/vList5"/>
    <dgm:cxn modelId="{40E7B7F3-15A0-472E-B9FA-0A68538A63CC}" srcId="{8E83A353-5169-4CB8-90E2-8248919BA703}" destId="{DFCA175A-E4EB-470A-92FE-B4A40D8E19DE}" srcOrd="2" destOrd="0" parTransId="{BF73BD70-FC52-446E-B651-3C0127EAF375}" sibTransId="{BD33D03C-206C-4B38-AE36-3DFF6CC57D70}"/>
    <dgm:cxn modelId="{93014D72-76A1-464A-A72C-740269CF3464}" srcId="{8E83A353-5169-4CB8-90E2-8248919BA703}" destId="{EAF7EC60-5C04-4814-A47F-01DBBDB2EAFC}" srcOrd="3" destOrd="0" parTransId="{B315B165-0F52-4DE6-A3DE-83E3194698FF}" sibTransId="{38A0F891-BE3C-4891-BA9A-2ABFD758BEFF}"/>
    <dgm:cxn modelId="{57513E44-79D6-470E-B6C5-02A88E0FA293}" type="presParOf" srcId="{1FD53E27-91B4-4107-A02D-0E216E168762}" destId="{E4256359-B908-4DCE-927F-22CCD5A2914D}" srcOrd="0" destOrd="0" presId="urn:microsoft.com/office/officeart/2005/8/layout/vList5"/>
    <dgm:cxn modelId="{C97EBE54-08A0-4042-A82D-90F9506992A2}" type="presParOf" srcId="{E4256359-B908-4DCE-927F-22CCD5A2914D}" destId="{6D80E3B7-9568-4C9A-BE89-5C00FF855324}" srcOrd="0" destOrd="0" presId="urn:microsoft.com/office/officeart/2005/8/layout/vList5"/>
    <dgm:cxn modelId="{17E5FD5E-1CD0-47CC-8BED-F76BA4B23AB8}" type="presParOf" srcId="{1FD53E27-91B4-4107-A02D-0E216E168762}" destId="{89D2CFB8-8AC0-4621-8CC4-2B1E425071C9}" srcOrd="1" destOrd="0" presId="urn:microsoft.com/office/officeart/2005/8/layout/vList5"/>
    <dgm:cxn modelId="{097338CB-DA84-4C1B-9940-FE0B168699BA}" type="presParOf" srcId="{1FD53E27-91B4-4107-A02D-0E216E168762}" destId="{F479B570-0B0B-4CC9-8688-056DFF2B5F52}" srcOrd="2" destOrd="0" presId="urn:microsoft.com/office/officeart/2005/8/layout/vList5"/>
    <dgm:cxn modelId="{7E0767B3-3AD2-4B8D-B01B-DC383FE3D7D1}" type="presParOf" srcId="{F479B570-0B0B-4CC9-8688-056DFF2B5F52}" destId="{DF838066-3B26-44AF-9BC9-FBEB05F6EC9E}" srcOrd="0" destOrd="0" presId="urn:microsoft.com/office/officeart/2005/8/layout/vList5"/>
    <dgm:cxn modelId="{40FB98FF-97ED-4D1F-89ED-02CF96A179D3}" type="presParOf" srcId="{1FD53E27-91B4-4107-A02D-0E216E168762}" destId="{6CA64399-13AD-4224-AEE1-7D38BF30778B}" srcOrd="3" destOrd="0" presId="urn:microsoft.com/office/officeart/2005/8/layout/vList5"/>
    <dgm:cxn modelId="{F2AA9547-1167-49B3-99EC-072437269697}" type="presParOf" srcId="{1FD53E27-91B4-4107-A02D-0E216E168762}" destId="{21B98123-2D9C-4310-BD37-7C01C0692BFA}" srcOrd="4" destOrd="0" presId="urn:microsoft.com/office/officeart/2005/8/layout/vList5"/>
    <dgm:cxn modelId="{4B5014D5-618F-4388-A9C8-330EF9BCCFF8}" type="presParOf" srcId="{21B98123-2D9C-4310-BD37-7C01C0692BFA}" destId="{8902F29C-8CB3-4B45-A9C3-A8696AB99451}" srcOrd="0" destOrd="0" presId="urn:microsoft.com/office/officeart/2005/8/layout/vList5"/>
    <dgm:cxn modelId="{862781CE-A3CD-4D27-B65F-2C8815BFBA41}" type="presParOf" srcId="{1FD53E27-91B4-4107-A02D-0E216E168762}" destId="{58081A6E-C9D1-4478-A066-1F4C7743FDEE}" srcOrd="5" destOrd="0" presId="urn:microsoft.com/office/officeart/2005/8/layout/vList5"/>
    <dgm:cxn modelId="{DBA1C46D-80A2-4925-AEA5-34C2DFD48DD7}" type="presParOf" srcId="{1FD53E27-91B4-4107-A02D-0E216E168762}" destId="{98F0B1C2-8EAD-4F64-B8C1-021703C327DA}" srcOrd="6" destOrd="0" presId="urn:microsoft.com/office/officeart/2005/8/layout/vList5"/>
    <dgm:cxn modelId="{66F76E27-FDFE-48AE-AB24-073AE1AFF6C1}" type="presParOf" srcId="{98F0B1C2-8EAD-4F64-B8C1-021703C327DA}" destId="{CEED9232-BE56-432D-AF3A-07F6656C11C8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D20F37-6F1F-4DC6-91EB-96676AD7C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82AD-8764-41E3-9CA6-4EC82F8E3FF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1BAA-5CCA-4A3E-984B-B5F34DF9A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RouteBook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consolidated source of hike information from across the web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2800" y="5181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Webcrawler</a:t>
            </a:r>
            <a:endParaRPr lang="en-US" dirty="0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819400" y="1905000"/>
            <a:ext cx="4038600" cy="3657600"/>
          </a:xfrm>
          <a:prstGeom prst="roundRect">
            <a:avLst>
              <a:gd name="adj" fmla="val 16667"/>
            </a:avLst>
          </a:prstGeom>
          <a:solidFill>
            <a:srgbClr val="E9E9E9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200400" y="2209800"/>
            <a:ext cx="1143000" cy="868363"/>
          </a:xfrm>
          <a:prstGeom prst="rect">
            <a:avLst/>
          </a:prstGeom>
          <a:solidFill>
            <a:srgbClr val="8FED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wget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72000" y="3276600"/>
            <a:ext cx="844550" cy="744538"/>
          </a:xfrm>
          <a:prstGeom prst="flowChartMagneticDisk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Cloud"/>
          <p:cNvSpPr>
            <a:spLocks noChangeAspect="1" noEditPoints="1" noChangeArrowheads="1"/>
          </p:cNvSpPr>
          <p:nvPr/>
        </p:nvSpPr>
        <p:spPr bwMode="auto">
          <a:xfrm>
            <a:off x="381000" y="1524000"/>
            <a:ext cx="2057400" cy="1327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5D87F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sz="1600" b="1">
              <a:latin typeface="Verdana" pitchFamily="34" charset="0"/>
            </a:endParaRPr>
          </a:p>
          <a:p>
            <a:endParaRPr lang="en-US" sz="1600" b="1">
              <a:latin typeface="Verdana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638800" y="2209800"/>
            <a:ext cx="1004888" cy="2925763"/>
          </a:xfrm>
          <a:prstGeom prst="rect">
            <a:avLst/>
          </a:prstGeom>
          <a:solidFill>
            <a:srgbClr val="CB97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latin typeface="Verdana" pitchFamily="34" charset="0"/>
              </a:rPr>
              <a:t>  </a:t>
            </a:r>
            <a:r>
              <a:rPr lang="en-US" sz="1200" b="1" dirty="0" smtClean="0">
                <a:latin typeface="Verdana" pitchFamily="34" charset="0"/>
              </a:rPr>
              <a:t>Classifier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7086600" y="3048000"/>
            <a:ext cx="1752600" cy="1295400"/>
          </a:xfrm>
          <a:prstGeom prst="flowChartMagneticDisk">
            <a:avLst/>
          </a:prstGeom>
          <a:solidFill>
            <a:srgbClr val="E4E4E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Hike pages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200400" y="3200400"/>
            <a:ext cx="1143000" cy="868363"/>
          </a:xfrm>
          <a:prstGeom prst="rect">
            <a:avLst/>
          </a:prstGeom>
          <a:solidFill>
            <a:srgbClr val="8FED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wget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200400" y="4267200"/>
            <a:ext cx="1143000" cy="868363"/>
          </a:xfrm>
          <a:prstGeom prst="rect">
            <a:avLst/>
          </a:prstGeom>
          <a:solidFill>
            <a:srgbClr val="8FED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Verdana" pitchFamily="34" charset="0"/>
              </a:rPr>
              <a:t>wget</a:t>
            </a:r>
          </a:p>
        </p:txBody>
      </p:sp>
      <p:sp>
        <p:nvSpPr>
          <p:cNvPr id="2073" name="Cloud"/>
          <p:cNvSpPr>
            <a:spLocks noChangeAspect="1" noEditPoints="1" noChangeArrowheads="1"/>
          </p:cNvSpPr>
          <p:nvPr/>
        </p:nvSpPr>
        <p:spPr bwMode="auto">
          <a:xfrm>
            <a:off x="381000" y="3048000"/>
            <a:ext cx="1981200" cy="1327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5D87F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b="1">
              <a:latin typeface="Verdana" pitchFamily="34" charset="0"/>
            </a:endParaRPr>
          </a:p>
        </p:txBody>
      </p:sp>
      <p:sp>
        <p:nvSpPr>
          <p:cNvPr id="2074" name="Cloud"/>
          <p:cNvSpPr>
            <a:spLocks noChangeAspect="1" noEditPoints="1" noChangeArrowheads="1"/>
          </p:cNvSpPr>
          <p:nvPr/>
        </p:nvSpPr>
        <p:spPr bwMode="auto">
          <a:xfrm>
            <a:off x="457200" y="4648200"/>
            <a:ext cx="1981200" cy="1327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5D87F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b="1">
              <a:latin typeface="Verdana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381000" y="197643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SummitPost.org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76200" y="5029200"/>
            <a:ext cx="275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TheBackpacker.com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28600" y="3505200"/>
            <a:ext cx="2209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Localhikes.com</a:t>
            </a:r>
          </a:p>
          <a:p>
            <a:pPr>
              <a:spcBef>
                <a:spcPct val="50000"/>
              </a:spcBef>
            </a:pPr>
            <a:endParaRPr lang="en-US" b="1">
              <a:latin typeface="Verdana" pitchFamily="34" charset="0"/>
            </a:endParaRP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 rot="962031">
            <a:off x="2514600" y="2362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2514600" y="3429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-1029824">
            <a:off x="2514600" y="4648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 rot="5400000">
            <a:off x="4495800" y="2667000"/>
            <a:ext cx="381000" cy="381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 rot="16200000" flipV="1">
            <a:off x="4495800" y="4267200"/>
            <a:ext cx="381000" cy="381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4191000" y="3581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5334000" y="3352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6629400" y="3581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Keyword Extractor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365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4953000"/>
            <a:ext cx="8153400" cy="5842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He says, “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RouteBook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is Awesome.”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5562600"/>
            <a:ext cx="2743200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awesom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Keyword </a:t>
            </a:r>
            <a:r>
              <a:rPr lang="en-US" dirty="0" smtClean="0"/>
              <a:t>Classifier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3733800"/>
          <a:ext cx="8229600" cy="277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Classifier Problem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143000"/>
          <a:ext cx="8229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Extractor</a:t>
            </a:r>
            <a:endParaRPr lang="en-US" dirty="0"/>
          </a:p>
        </p:txBody>
      </p:sp>
      <p:pic>
        <p:nvPicPr>
          <p:cNvPr id="4" name="Content Placeholder 3" descr="ClassDiagram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4905864"/>
          </a:xfrm>
        </p:spPr>
      </p:pic>
      <p:sp>
        <p:nvSpPr>
          <p:cNvPr id="7" name="TextBox 6"/>
          <p:cNvSpPr txBox="1"/>
          <p:nvPr/>
        </p:nvSpPr>
        <p:spPr>
          <a:xfrm>
            <a:off x="533400" y="2057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 Lists</a:t>
            </a:r>
          </a:p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180791">
            <a:off x="1447800" y="2743200"/>
            <a:ext cx="533400" cy="3810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Specialized Extractors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276600" y="3962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733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3276600"/>
            <a:ext cx="1835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Common Extraction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152400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810000" y="16764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791200" y="12954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10400" y="114300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CSV Output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Extractor Test Results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447800"/>
          <a:ext cx="3365500" cy="1143000"/>
        </p:xfrm>
        <a:graphic>
          <a:graphicData uri="http://schemas.openxmlformats.org/drawingml/2006/table">
            <a:tbl>
              <a:tblPr/>
              <a:tblGrid>
                <a:gridCol w="9271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Untrained Adj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Trained Adj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Untrained 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Trained 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85800" y="3352800"/>
          <a:ext cx="3886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800600" y="335280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Circular Arrow 19"/>
          <p:cNvSpPr/>
          <p:nvPr/>
        </p:nvSpPr>
        <p:spPr>
          <a:xfrm rot="10800000">
            <a:off x="4953000" y="3276600"/>
            <a:ext cx="2667000" cy="2514600"/>
          </a:xfrm>
          <a:prstGeom prst="circularArrow">
            <a:avLst>
              <a:gd name="adj1" fmla="val 11370"/>
              <a:gd name="adj2" fmla="val 1116722"/>
              <a:gd name="adj3" fmla="val 20457688"/>
              <a:gd name="adj4" fmla="val 10839755"/>
              <a:gd name="adj5" fmla="val 12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3962400" y="1295400"/>
            <a:ext cx="21336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 duplicates, merge new information</a:t>
            </a:r>
            <a:endParaRPr lang="en-US" dirty="0"/>
          </a:p>
        </p:txBody>
      </p:sp>
      <p:sp>
        <p:nvSpPr>
          <p:cNvPr id="25" name="Line Callout 3 24"/>
          <p:cNvSpPr/>
          <p:nvPr/>
        </p:nvSpPr>
        <p:spPr>
          <a:xfrm>
            <a:off x="685800" y="1524000"/>
            <a:ext cx="1828800" cy="1447800"/>
          </a:xfrm>
          <a:prstGeom prst="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Latitude</a:t>
            </a:r>
          </a:p>
          <a:p>
            <a:pPr algn="ctr"/>
            <a:r>
              <a:rPr lang="en-US" dirty="0" smtClean="0"/>
              <a:t>Longitude</a:t>
            </a:r>
          </a:p>
          <a:p>
            <a:pPr algn="ctr"/>
            <a:r>
              <a:rPr lang="en-US" dirty="0" smtClean="0"/>
              <a:t>Description</a:t>
            </a:r>
          </a:p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6891122">
            <a:off x="874387" y="4815542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Left Arrow 7"/>
          <p:cNvSpPr/>
          <p:nvPr/>
        </p:nvSpPr>
        <p:spPr>
          <a:xfrm rot="14543486">
            <a:off x="1540141" y="1998496"/>
            <a:ext cx="911106" cy="588122"/>
          </a:xfrm>
          <a:prstGeom prst="leftArrow">
            <a:avLst>
              <a:gd name="adj1" fmla="val 60000"/>
              <a:gd name="adj2" fmla="val 48746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Front End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62000" y="1219200"/>
            <a:ext cx="1600200" cy="1066800"/>
            <a:chOff x="916039" y="1155731"/>
            <a:chExt cx="1960408" cy="156832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916039" y="1155731"/>
              <a:ext cx="1960408" cy="1568327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961974" y="1201666"/>
              <a:ext cx="1868538" cy="14764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New Hike from User</a:t>
              </a:r>
              <a:endParaRPr lang="en-US" sz="24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" y="5029200"/>
            <a:ext cx="1600200" cy="1066800"/>
            <a:chOff x="916039" y="1155731"/>
            <a:chExt cx="1960408" cy="1568327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916039" y="1155731"/>
              <a:ext cx="1960408" cy="1568327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961974" y="1201666"/>
              <a:ext cx="1868538" cy="14764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/>
                <a:t>Hike Update from User</a:t>
              </a:r>
              <a:endParaRPr lang="en-US" sz="2400" kern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229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RouteBook</vt:lpstr>
      <vt:lpstr>The Webcrawler</vt:lpstr>
      <vt:lpstr>Classifier</vt:lpstr>
      <vt:lpstr>Keyword Extractor</vt:lpstr>
      <vt:lpstr>Keyword Classifier</vt:lpstr>
      <vt:lpstr>Information Extractor</vt:lpstr>
      <vt:lpstr>Information Extractor Test Results</vt:lpstr>
      <vt:lpstr>The Database</vt:lpstr>
      <vt:lpstr>The Front End</vt:lpstr>
      <vt:lpstr>Credits!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RouteBook</dc:title>
  <dc:creator>timss</dc:creator>
  <cp:lastModifiedBy>timss</cp:lastModifiedBy>
  <cp:revision>26</cp:revision>
  <dcterms:created xsi:type="dcterms:W3CDTF">2009-06-11T04:32:52Z</dcterms:created>
  <dcterms:modified xsi:type="dcterms:W3CDTF">2009-06-11T15:12:29Z</dcterms:modified>
</cp:coreProperties>
</file>