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F9865F-A7FF-4939-8001-3D015D2FD694}" type="datetimeFigureOut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5A1FC1-CCDE-4CDC-91A6-AAF66BD37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8798-EA56-4181-861B-9A8B7819F475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0576-B633-4375-98BC-4CD10393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E368-1834-4E1B-B72A-0E6F01B7BE96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1AE2-9B2D-4234-8C1F-5B5835DC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1A0A-3B8D-470C-8F5F-762F4E168769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BA8E-F7CF-4C76-80EE-3F00D26B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D46C-F123-4823-AF79-69A869435626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C6F5-81BF-4108-9786-CF534031A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0A83-9CB5-4D1B-AE27-D15DE38DBCA8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6392-FF5C-4744-8461-2BA063B71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E7C2-4666-49EC-BC50-E92F16C4FAAE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B5F5-7078-4236-80E2-776FD0FAA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8CE9-A07B-489F-9F2D-B174FA75A587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3BAD-7ECC-4D3C-B8F2-6C1758AC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DD6B-9AC4-4D19-92C3-1D43FCD4E0ED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33EC-06BE-4D9E-A16C-1E4A5497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95DD-AB21-4459-808C-9FD6CCC3A4A9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FEC2-48E0-45A9-8A76-002462F1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F6A2-EC71-417A-9D5F-A3D2D22DA553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2C82-33BF-4C57-A1BE-9206FE9E4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4E21-1A11-4841-930E-A9FCD55486B4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0802-597D-40D1-A97D-D7C28EC7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6D51-A829-4C83-BCC6-BED3E9126EDF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C1A3-9A4C-406E-A2D4-5748FA51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BBC2E-271B-455D-A1BB-946BEA54A0BA}" type="datetime1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cse454 craigslist++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BD11E-22AE-4181-8C7D-60309AAD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ubist.cs.washington.edu/~lidor7/craigslistpp.user.js" TargetMode="External"/><Relationship Id="rId2" Type="http://schemas.openxmlformats.org/officeDocument/2006/relationships/hyperlink" Target="https://addons.mozilla.org/en-US/firefox/addon/7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ttle.craigslis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.yahoo.com/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hyperlink" Target="http://crawler.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greasespot.net/" TargetMode="External"/><Relationship Id="rId4" Type="http://schemas.openxmlformats.org/officeDocument/2006/relationships/image" Target="../media/image4.gif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5334000" cy="147002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raigslist++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nastasi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oseph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atiana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ershanovich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ndreas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sekine</a:t>
            </a:r>
            <a:endParaRPr lang="en-US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 descr="load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3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greasemonkey plugin</a:t>
            </a:r>
          </a:p>
          <a:p>
            <a:pPr lvl="1" eaLnBrk="1" hangingPunct="1"/>
            <a:r>
              <a:rPr lang="en-US" sz="24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https://addons.mozilla.org/en-US/firefox/addon/748</a:t>
            </a:r>
            <a:endParaRPr lang="en-US" sz="2400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craigslist++ script</a:t>
            </a:r>
          </a:p>
          <a:p>
            <a:pPr lvl="1" eaLnBrk="1" hangingPunct="1"/>
            <a:r>
              <a:rPr lang="en-US" sz="24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http://cubist.cs.washington.edu/~lidor7/craigslistpp.user.js</a:t>
            </a:r>
            <a:endParaRPr lang="en-US" sz="2400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craigslist</a:t>
            </a:r>
          </a:p>
          <a:p>
            <a:pPr lvl="1" eaLnBrk="1" hangingPunct="1"/>
            <a:r>
              <a:rPr lang="en-US" sz="24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http://seattle.craigslist.org</a:t>
            </a:r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demo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enhance craigslist’s interface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show related items also being sold at craigslist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show related items from other third-party sites</a:t>
            </a:r>
            <a:endParaRPr lang="en-US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our goal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t="12000" r="33000" b="30400"/>
          <a:stretch>
            <a:fillRect/>
          </a:stretch>
        </p:blipFill>
        <p:spPr bwMode="auto">
          <a:xfrm>
            <a:off x="1752600" y="3352800"/>
            <a:ext cx="5105400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09600" y="3122613"/>
            <a:ext cx="7467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main components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crawler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(heretrix)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clusterer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(carrot2)</a:t>
            </a: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relevance sorting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user interface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(greasemonkey)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stuff</a:t>
            </a: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how we do it</a:t>
            </a:r>
          </a:p>
        </p:txBody>
      </p:sp>
      <p:pic>
        <p:nvPicPr>
          <p:cNvPr id="17411" name="Picture 2" descr="Heritri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138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arro2 Project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14600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Greasespo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962400"/>
            <a:ext cx="1628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amazon.c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1054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l.yimg.com/a/i/us/nt/ma/ma_devnet_1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5257800"/>
            <a:ext cx="3429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specific crawling needs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volatile data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questionable legalities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heritrix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only crawling one domain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problematic setup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our setup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crawlers for new posts, 1 cleaner</a:t>
            </a:r>
          </a:p>
          <a:p>
            <a:pPr lvl="1" eaLnBrk="1" hangingPunct="1">
              <a:buFont typeface="Arial" charset="0"/>
              <a:buNone/>
            </a:pP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crawler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Carrot2</a:t>
            </a: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what to cluster (title, body or title + body)?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need of reclustering and combination</a:t>
            </a:r>
          </a:p>
          <a:p>
            <a:pPr lvl="1" eaLnBrk="1" hangingPunct="1">
              <a:buFont typeface="Arial" charset="0"/>
              <a:buNone/>
            </a:pP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WordNet</a:t>
            </a: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combination of synonym clusters</a:t>
            </a:r>
          </a:p>
          <a:p>
            <a:pPr lvl="1"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clusterer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relevance sorting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/>
          <a:srcRect l="-116" t="10420" b="11432"/>
          <a:stretch>
            <a:fillRect/>
          </a:stretch>
        </p:blipFill>
        <p:spPr bwMode="auto">
          <a:xfrm>
            <a:off x="685800" y="1520825"/>
            <a:ext cx="76962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relevance sorting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(cont.)</a:t>
            </a:r>
          </a:p>
        </p:txBody>
      </p:sp>
      <p:pic>
        <p:nvPicPr>
          <p:cNvPr id="21506" name="Picture 11"/>
          <p:cNvPicPr>
            <a:picLocks noChangeAspect="1" noChangeArrowheads="1"/>
          </p:cNvPicPr>
          <p:nvPr>
            <p:ph/>
          </p:nvPr>
        </p:nvPicPr>
        <p:blipFill>
          <a:blip r:embed="rId2"/>
          <a:srcRect l="-116" t="10420" b="11432"/>
          <a:stretch>
            <a:fillRect/>
          </a:stretch>
        </p:blipFill>
        <p:spPr>
          <a:xfrm>
            <a:off x="990600" y="1447800"/>
            <a:ext cx="7315200" cy="4926013"/>
          </a:xfrm>
        </p:spPr>
      </p:pic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cse454 craigslist++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greasemonkey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show related posts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(grouped by clusters)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show which items have data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jquery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folding item lists</a:t>
            </a:r>
          </a:p>
          <a:p>
            <a:pPr lvl="1" eaLnBrk="1" hangingPunct="1"/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mouseover details/images</a:t>
            </a: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user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cse454 craigslist++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l="3000" t="18401" r="71400" b="50400"/>
          <a:stretch>
            <a:fillRect/>
          </a:stretch>
        </p:blipFill>
        <p:spPr bwMode="auto">
          <a:xfrm>
            <a:off x="5715000" y="2667000"/>
            <a:ext cx="1951038" cy="178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 l="33600" t="28799" r="24001" b="48801"/>
          <a:stretch>
            <a:fillRect/>
          </a:stretch>
        </p:blipFill>
        <p:spPr bwMode="auto">
          <a:xfrm>
            <a:off x="1295400" y="4876800"/>
            <a:ext cx="3230563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amazon product advertising api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yahoo term extraction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botnet</a:t>
            </a:r>
          </a:p>
          <a:p>
            <a:pPr eaLnBrk="1" hangingPunct="1"/>
            <a:endParaRPr lang="en-US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81000"/>
            <a:ext cx="52578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cse454 craigslist++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158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craigslist++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craigslist++</dc:title>
  <dc:creator>timss</dc:creator>
  <cp:lastModifiedBy>IBM_USER</cp:lastModifiedBy>
  <cp:revision>28</cp:revision>
  <dcterms:created xsi:type="dcterms:W3CDTF">2009-06-11T00:08:32Z</dcterms:created>
  <dcterms:modified xsi:type="dcterms:W3CDTF">2009-06-11T13:25:27Z</dcterms:modified>
</cp:coreProperties>
</file>